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2" r:id="rId1"/>
  </p:sldMasterIdLst>
  <p:notesMasterIdLst>
    <p:notesMasterId r:id="rId29"/>
  </p:notesMasterIdLst>
  <p:sldIdLst>
    <p:sldId id="256" r:id="rId2"/>
    <p:sldId id="293" r:id="rId3"/>
    <p:sldId id="257" r:id="rId4"/>
    <p:sldId id="294" r:id="rId5"/>
    <p:sldId id="271" r:id="rId6"/>
    <p:sldId id="285" r:id="rId7"/>
    <p:sldId id="286" r:id="rId8"/>
    <p:sldId id="287" r:id="rId9"/>
    <p:sldId id="289" r:id="rId10"/>
    <p:sldId id="272" r:id="rId11"/>
    <p:sldId id="290" r:id="rId12"/>
    <p:sldId id="274" r:id="rId13"/>
    <p:sldId id="291" r:id="rId14"/>
    <p:sldId id="258" r:id="rId15"/>
    <p:sldId id="279" r:id="rId16"/>
    <p:sldId id="262" r:id="rId17"/>
    <p:sldId id="263" r:id="rId18"/>
    <p:sldId id="265" r:id="rId19"/>
    <p:sldId id="266" r:id="rId20"/>
    <p:sldId id="268" r:id="rId21"/>
    <p:sldId id="267" r:id="rId22"/>
    <p:sldId id="283" r:id="rId23"/>
    <p:sldId id="284" r:id="rId24"/>
    <p:sldId id="292" r:id="rId25"/>
    <p:sldId id="275" r:id="rId26"/>
    <p:sldId id="276" r:id="rId27"/>
    <p:sldId id="277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77" autoAdjust="0"/>
    <p:restoredTop sz="95033" autoAdjust="0"/>
  </p:normalViewPr>
  <p:slideViewPr>
    <p:cSldViewPr snapToGrid="0">
      <p:cViewPr varScale="1">
        <p:scale>
          <a:sx n="78" d="100"/>
          <a:sy n="78" d="100"/>
        </p:scale>
        <p:origin x="116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em%208\Project\UV-Vis%20Absorption\Sample_2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em%208\SnS%20Data\EQE\EQE%20(-1%20bias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F:\Sem%208\SnS%20Data\EQE\SR%20(+1%20bias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PRIYANSHU\AppData\Local\Microsoft\Windows\INetCache\IE\9KLZ5DBH\iv_characteristics_dark_light%5b1%5d.csv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IN" sz="1600" b="1" dirty="0"/>
              <a:t>UV-Visible</a:t>
            </a:r>
            <a:r>
              <a:rPr lang="en-IN" sz="1600" b="1" baseline="0" dirty="0"/>
              <a:t> Spectroscopy</a:t>
            </a:r>
            <a:endParaRPr lang="en-IN" sz="1600" b="1" dirty="0"/>
          </a:p>
        </c:rich>
      </c:tx>
      <c:layout>
        <c:manualLayout>
          <c:xMode val="edge"/>
          <c:yMode val="edge"/>
          <c:x val="0.41534626697024585"/>
          <c:y val="4.067066242581607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>
        <c:manualLayout>
          <c:layoutTarget val="inner"/>
          <c:xMode val="edge"/>
          <c:yMode val="edge"/>
          <c:x val="6.7463246793869253E-2"/>
          <c:y val="2.464642143004455E-2"/>
          <c:w val="0.91898722882159389"/>
          <c:h val="0.82779166202316579"/>
        </c:manualLayout>
      </c:layout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Sample_2!$A$15:$A$125</c:f>
              <c:numCache>
                <c:formatCode>General</c:formatCode>
                <c:ptCount val="111"/>
                <c:pt idx="0">
                  <c:v>250</c:v>
                </c:pt>
                <c:pt idx="1">
                  <c:v>255</c:v>
                </c:pt>
                <c:pt idx="2">
                  <c:v>260</c:v>
                </c:pt>
                <c:pt idx="3">
                  <c:v>265</c:v>
                </c:pt>
                <c:pt idx="4">
                  <c:v>270</c:v>
                </c:pt>
                <c:pt idx="5">
                  <c:v>275</c:v>
                </c:pt>
                <c:pt idx="6">
                  <c:v>280</c:v>
                </c:pt>
                <c:pt idx="7">
                  <c:v>285</c:v>
                </c:pt>
                <c:pt idx="8">
                  <c:v>290</c:v>
                </c:pt>
                <c:pt idx="9">
                  <c:v>295</c:v>
                </c:pt>
                <c:pt idx="10">
                  <c:v>300</c:v>
                </c:pt>
                <c:pt idx="11">
                  <c:v>305</c:v>
                </c:pt>
                <c:pt idx="12">
                  <c:v>310</c:v>
                </c:pt>
                <c:pt idx="13">
                  <c:v>315</c:v>
                </c:pt>
                <c:pt idx="14">
                  <c:v>320</c:v>
                </c:pt>
                <c:pt idx="15">
                  <c:v>325</c:v>
                </c:pt>
                <c:pt idx="16">
                  <c:v>330</c:v>
                </c:pt>
                <c:pt idx="17">
                  <c:v>335</c:v>
                </c:pt>
                <c:pt idx="18">
                  <c:v>340</c:v>
                </c:pt>
                <c:pt idx="19">
                  <c:v>345</c:v>
                </c:pt>
                <c:pt idx="20">
                  <c:v>350</c:v>
                </c:pt>
                <c:pt idx="21">
                  <c:v>355</c:v>
                </c:pt>
                <c:pt idx="22">
                  <c:v>360</c:v>
                </c:pt>
                <c:pt idx="23">
                  <c:v>365</c:v>
                </c:pt>
                <c:pt idx="24">
                  <c:v>370</c:v>
                </c:pt>
                <c:pt idx="25">
                  <c:v>375</c:v>
                </c:pt>
                <c:pt idx="26">
                  <c:v>380</c:v>
                </c:pt>
                <c:pt idx="27">
                  <c:v>385</c:v>
                </c:pt>
                <c:pt idx="28">
                  <c:v>390</c:v>
                </c:pt>
                <c:pt idx="29">
                  <c:v>395</c:v>
                </c:pt>
                <c:pt idx="30">
                  <c:v>400</c:v>
                </c:pt>
                <c:pt idx="31">
                  <c:v>405</c:v>
                </c:pt>
                <c:pt idx="32">
                  <c:v>410</c:v>
                </c:pt>
                <c:pt idx="33">
                  <c:v>415</c:v>
                </c:pt>
                <c:pt idx="34">
                  <c:v>420</c:v>
                </c:pt>
                <c:pt idx="35">
                  <c:v>425</c:v>
                </c:pt>
                <c:pt idx="36">
                  <c:v>430</c:v>
                </c:pt>
                <c:pt idx="37">
                  <c:v>435</c:v>
                </c:pt>
                <c:pt idx="38">
                  <c:v>440</c:v>
                </c:pt>
                <c:pt idx="39">
                  <c:v>445</c:v>
                </c:pt>
                <c:pt idx="40">
                  <c:v>450</c:v>
                </c:pt>
                <c:pt idx="41">
                  <c:v>455</c:v>
                </c:pt>
                <c:pt idx="42">
                  <c:v>460</c:v>
                </c:pt>
                <c:pt idx="43">
                  <c:v>465</c:v>
                </c:pt>
                <c:pt idx="44">
                  <c:v>470</c:v>
                </c:pt>
                <c:pt idx="45">
                  <c:v>475</c:v>
                </c:pt>
                <c:pt idx="46">
                  <c:v>480</c:v>
                </c:pt>
                <c:pt idx="47">
                  <c:v>485</c:v>
                </c:pt>
                <c:pt idx="48">
                  <c:v>490</c:v>
                </c:pt>
                <c:pt idx="49">
                  <c:v>495</c:v>
                </c:pt>
                <c:pt idx="50">
                  <c:v>500</c:v>
                </c:pt>
                <c:pt idx="51">
                  <c:v>505</c:v>
                </c:pt>
                <c:pt idx="52">
                  <c:v>510</c:v>
                </c:pt>
                <c:pt idx="53">
                  <c:v>515</c:v>
                </c:pt>
                <c:pt idx="54">
                  <c:v>520</c:v>
                </c:pt>
                <c:pt idx="55">
                  <c:v>525</c:v>
                </c:pt>
                <c:pt idx="56">
                  <c:v>530</c:v>
                </c:pt>
                <c:pt idx="57">
                  <c:v>535</c:v>
                </c:pt>
                <c:pt idx="58">
                  <c:v>540</c:v>
                </c:pt>
                <c:pt idx="59">
                  <c:v>545</c:v>
                </c:pt>
                <c:pt idx="60">
                  <c:v>550</c:v>
                </c:pt>
                <c:pt idx="61">
                  <c:v>555</c:v>
                </c:pt>
                <c:pt idx="62">
                  <c:v>560</c:v>
                </c:pt>
                <c:pt idx="63">
                  <c:v>565</c:v>
                </c:pt>
                <c:pt idx="64">
                  <c:v>570</c:v>
                </c:pt>
                <c:pt idx="65">
                  <c:v>575</c:v>
                </c:pt>
                <c:pt idx="66">
                  <c:v>580</c:v>
                </c:pt>
                <c:pt idx="67">
                  <c:v>585</c:v>
                </c:pt>
                <c:pt idx="68">
                  <c:v>590</c:v>
                </c:pt>
                <c:pt idx="69">
                  <c:v>595</c:v>
                </c:pt>
                <c:pt idx="70">
                  <c:v>600</c:v>
                </c:pt>
                <c:pt idx="71">
                  <c:v>605</c:v>
                </c:pt>
                <c:pt idx="72">
                  <c:v>610</c:v>
                </c:pt>
                <c:pt idx="73">
                  <c:v>615</c:v>
                </c:pt>
                <c:pt idx="74">
                  <c:v>620</c:v>
                </c:pt>
                <c:pt idx="75">
                  <c:v>625</c:v>
                </c:pt>
                <c:pt idx="76">
                  <c:v>630</c:v>
                </c:pt>
                <c:pt idx="77">
                  <c:v>635</c:v>
                </c:pt>
                <c:pt idx="78">
                  <c:v>640</c:v>
                </c:pt>
                <c:pt idx="79">
                  <c:v>645</c:v>
                </c:pt>
                <c:pt idx="80">
                  <c:v>650</c:v>
                </c:pt>
                <c:pt idx="81">
                  <c:v>655</c:v>
                </c:pt>
                <c:pt idx="82">
                  <c:v>660</c:v>
                </c:pt>
                <c:pt idx="83">
                  <c:v>665</c:v>
                </c:pt>
                <c:pt idx="84">
                  <c:v>670</c:v>
                </c:pt>
                <c:pt idx="85">
                  <c:v>675</c:v>
                </c:pt>
                <c:pt idx="86">
                  <c:v>680</c:v>
                </c:pt>
                <c:pt idx="87">
                  <c:v>685</c:v>
                </c:pt>
                <c:pt idx="88">
                  <c:v>690</c:v>
                </c:pt>
                <c:pt idx="89">
                  <c:v>695</c:v>
                </c:pt>
                <c:pt idx="90">
                  <c:v>700</c:v>
                </c:pt>
                <c:pt idx="91">
                  <c:v>705</c:v>
                </c:pt>
                <c:pt idx="92">
                  <c:v>710</c:v>
                </c:pt>
                <c:pt idx="93">
                  <c:v>715</c:v>
                </c:pt>
                <c:pt idx="94">
                  <c:v>720</c:v>
                </c:pt>
                <c:pt idx="95">
                  <c:v>725</c:v>
                </c:pt>
                <c:pt idx="96">
                  <c:v>730</c:v>
                </c:pt>
                <c:pt idx="97">
                  <c:v>735</c:v>
                </c:pt>
                <c:pt idx="98">
                  <c:v>740</c:v>
                </c:pt>
                <c:pt idx="99">
                  <c:v>745</c:v>
                </c:pt>
                <c:pt idx="100">
                  <c:v>750</c:v>
                </c:pt>
                <c:pt idx="101">
                  <c:v>755</c:v>
                </c:pt>
                <c:pt idx="102">
                  <c:v>760</c:v>
                </c:pt>
                <c:pt idx="103">
                  <c:v>765</c:v>
                </c:pt>
                <c:pt idx="104">
                  <c:v>770</c:v>
                </c:pt>
                <c:pt idx="105">
                  <c:v>775</c:v>
                </c:pt>
                <c:pt idx="106">
                  <c:v>780</c:v>
                </c:pt>
                <c:pt idx="107">
                  <c:v>785</c:v>
                </c:pt>
                <c:pt idx="108">
                  <c:v>790</c:v>
                </c:pt>
                <c:pt idx="109">
                  <c:v>795</c:v>
                </c:pt>
                <c:pt idx="110">
                  <c:v>800</c:v>
                </c:pt>
              </c:numCache>
              <c:extLst/>
            </c:numRef>
          </c:cat>
          <c:val>
            <c:numRef>
              <c:f>Sample_2!$B$15:$B$125</c:f>
              <c:numCache>
                <c:formatCode>General</c:formatCode>
                <c:ptCount val="111"/>
                <c:pt idx="0">
                  <c:v>0.64100000000000001</c:v>
                </c:pt>
                <c:pt idx="1">
                  <c:v>0.75900000000000001</c:v>
                </c:pt>
                <c:pt idx="2">
                  <c:v>0.84099999999999997</c:v>
                </c:pt>
                <c:pt idx="3">
                  <c:v>0.85199999999999998</c:v>
                </c:pt>
                <c:pt idx="4">
                  <c:v>0.77600000000000002</c:v>
                </c:pt>
                <c:pt idx="5">
                  <c:v>0.63</c:v>
                </c:pt>
                <c:pt idx="6">
                  <c:v>0.45600000000000002</c:v>
                </c:pt>
                <c:pt idx="7">
                  <c:v>0.29899999999999999</c:v>
                </c:pt>
                <c:pt idx="8">
                  <c:v>0.187</c:v>
                </c:pt>
                <c:pt idx="9">
                  <c:v>0.125</c:v>
                </c:pt>
                <c:pt idx="10">
                  <c:v>9.8000000000000004E-2</c:v>
                </c:pt>
                <c:pt idx="11">
                  <c:v>8.8999999999999996E-2</c:v>
                </c:pt>
                <c:pt idx="12">
                  <c:v>8.6999999999999994E-2</c:v>
                </c:pt>
                <c:pt idx="13">
                  <c:v>8.5000000000000006E-2</c:v>
                </c:pt>
                <c:pt idx="14">
                  <c:v>8.1000000000000003E-2</c:v>
                </c:pt>
                <c:pt idx="15">
                  <c:v>7.8E-2</c:v>
                </c:pt>
                <c:pt idx="16">
                  <c:v>7.3999999999999996E-2</c:v>
                </c:pt>
                <c:pt idx="17">
                  <c:v>7.0000000000000007E-2</c:v>
                </c:pt>
                <c:pt idx="18">
                  <c:v>6.6000000000000003E-2</c:v>
                </c:pt>
                <c:pt idx="19">
                  <c:v>6.3E-2</c:v>
                </c:pt>
                <c:pt idx="20">
                  <c:v>0.06</c:v>
                </c:pt>
                <c:pt idx="21">
                  <c:v>5.7000000000000002E-2</c:v>
                </c:pt>
                <c:pt idx="22">
                  <c:v>5.5E-2</c:v>
                </c:pt>
                <c:pt idx="23">
                  <c:v>5.1999999999999998E-2</c:v>
                </c:pt>
                <c:pt idx="24">
                  <c:v>0.05</c:v>
                </c:pt>
                <c:pt idx="25">
                  <c:v>4.8000000000000001E-2</c:v>
                </c:pt>
                <c:pt idx="26">
                  <c:v>4.7E-2</c:v>
                </c:pt>
                <c:pt idx="27">
                  <c:v>4.4999999999999998E-2</c:v>
                </c:pt>
                <c:pt idx="28">
                  <c:v>4.3999999999999997E-2</c:v>
                </c:pt>
                <c:pt idx="29">
                  <c:v>4.2000000000000003E-2</c:v>
                </c:pt>
                <c:pt idx="30">
                  <c:v>4.1000000000000002E-2</c:v>
                </c:pt>
                <c:pt idx="31">
                  <c:v>0.04</c:v>
                </c:pt>
                <c:pt idx="32">
                  <c:v>3.9E-2</c:v>
                </c:pt>
                <c:pt idx="33">
                  <c:v>3.7999999999999999E-2</c:v>
                </c:pt>
                <c:pt idx="34">
                  <c:v>3.5999999999999997E-2</c:v>
                </c:pt>
                <c:pt idx="35">
                  <c:v>3.5000000000000003E-2</c:v>
                </c:pt>
                <c:pt idx="36">
                  <c:v>3.3000000000000002E-2</c:v>
                </c:pt>
                <c:pt idx="37">
                  <c:v>3.2000000000000001E-2</c:v>
                </c:pt>
                <c:pt idx="38">
                  <c:v>0.03</c:v>
                </c:pt>
                <c:pt idx="39">
                  <c:v>2.9000000000000001E-2</c:v>
                </c:pt>
                <c:pt idx="40">
                  <c:v>2.9000000000000001E-2</c:v>
                </c:pt>
                <c:pt idx="41">
                  <c:v>2.9000000000000001E-2</c:v>
                </c:pt>
                <c:pt idx="42">
                  <c:v>2.8000000000000001E-2</c:v>
                </c:pt>
                <c:pt idx="43">
                  <c:v>2.7E-2</c:v>
                </c:pt>
                <c:pt idx="44">
                  <c:v>2.5999999999999999E-2</c:v>
                </c:pt>
                <c:pt idx="45">
                  <c:v>2.5999999999999999E-2</c:v>
                </c:pt>
                <c:pt idx="46">
                  <c:v>2.5000000000000001E-2</c:v>
                </c:pt>
                <c:pt idx="47">
                  <c:v>2.4E-2</c:v>
                </c:pt>
                <c:pt idx="48">
                  <c:v>2.3E-2</c:v>
                </c:pt>
                <c:pt idx="49">
                  <c:v>2.3E-2</c:v>
                </c:pt>
                <c:pt idx="50">
                  <c:v>2.1999999999999999E-2</c:v>
                </c:pt>
                <c:pt idx="51">
                  <c:v>2.1999999999999999E-2</c:v>
                </c:pt>
                <c:pt idx="52">
                  <c:v>2.1000000000000001E-2</c:v>
                </c:pt>
                <c:pt idx="53">
                  <c:v>2.1000000000000001E-2</c:v>
                </c:pt>
                <c:pt idx="54">
                  <c:v>0.02</c:v>
                </c:pt>
                <c:pt idx="55">
                  <c:v>0.02</c:v>
                </c:pt>
                <c:pt idx="56">
                  <c:v>1.9E-2</c:v>
                </c:pt>
                <c:pt idx="57">
                  <c:v>1.9E-2</c:v>
                </c:pt>
                <c:pt idx="58">
                  <c:v>1.7999999999999999E-2</c:v>
                </c:pt>
                <c:pt idx="59">
                  <c:v>1.7999999999999999E-2</c:v>
                </c:pt>
                <c:pt idx="60">
                  <c:v>1.7999999999999999E-2</c:v>
                </c:pt>
                <c:pt idx="61">
                  <c:v>1.7000000000000001E-2</c:v>
                </c:pt>
                <c:pt idx="62">
                  <c:v>1.7000000000000001E-2</c:v>
                </c:pt>
                <c:pt idx="63">
                  <c:v>1.6E-2</c:v>
                </c:pt>
                <c:pt idx="64">
                  <c:v>1.6E-2</c:v>
                </c:pt>
                <c:pt idx="65">
                  <c:v>1.4999999999999999E-2</c:v>
                </c:pt>
                <c:pt idx="66">
                  <c:v>1.4E-2</c:v>
                </c:pt>
                <c:pt idx="67">
                  <c:v>1.4E-2</c:v>
                </c:pt>
                <c:pt idx="68">
                  <c:v>1.4E-2</c:v>
                </c:pt>
                <c:pt idx="69">
                  <c:v>1.4E-2</c:v>
                </c:pt>
                <c:pt idx="70">
                  <c:v>1.4E-2</c:v>
                </c:pt>
                <c:pt idx="71">
                  <c:v>1.4E-2</c:v>
                </c:pt>
                <c:pt idx="72">
                  <c:v>1.2999999999999999E-2</c:v>
                </c:pt>
                <c:pt idx="73">
                  <c:v>1.2999999999999999E-2</c:v>
                </c:pt>
                <c:pt idx="74">
                  <c:v>1.2E-2</c:v>
                </c:pt>
                <c:pt idx="75">
                  <c:v>1.2E-2</c:v>
                </c:pt>
                <c:pt idx="76">
                  <c:v>1.0999999999999999E-2</c:v>
                </c:pt>
                <c:pt idx="77">
                  <c:v>1.0999999999999999E-2</c:v>
                </c:pt>
                <c:pt idx="78">
                  <c:v>0.01</c:v>
                </c:pt>
                <c:pt idx="79">
                  <c:v>0.01</c:v>
                </c:pt>
                <c:pt idx="80">
                  <c:v>0.01</c:v>
                </c:pt>
                <c:pt idx="81">
                  <c:v>1.0999999999999999E-2</c:v>
                </c:pt>
                <c:pt idx="82">
                  <c:v>1.0999999999999999E-2</c:v>
                </c:pt>
                <c:pt idx="83">
                  <c:v>0.01</c:v>
                </c:pt>
                <c:pt idx="84">
                  <c:v>0.01</c:v>
                </c:pt>
                <c:pt idx="85">
                  <c:v>0.01</c:v>
                </c:pt>
                <c:pt idx="86">
                  <c:v>0.01</c:v>
                </c:pt>
                <c:pt idx="87">
                  <c:v>8.9999999999999993E-3</c:v>
                </c:pt>
                <c:pt idx="88">
                  <c:v>8.9999999999999993E-3</c:v>
                </c:pt>
                <c:pt idx="89">
                  <c:v>8.9999999999999993E-3</c:v>
                </c:pt>
                <c:pt idx="90">
                  <c:v>8.9999999999999993E-3</c:v>
                </c:pt>
                <c:pt idx="91">
                  <c:v>8.9999999999999993E-3</c:v>
                </c:pt>
                <c:pt idx="92">
                  <c:v>8.9999999999999993E-3</c:v>
                </c:pt>
                <c:pt idx="93">
                  <c:v>8.9999999999999993E-3</c:v>
                </c:pt>
                <c:pt idx="94">
                  <c:v>8.9999999999999993E-3</c:v>
                </c:pt>
                <c:pt idx="95">
                  <c:v>8.9999999999999993E-3</c:v>
                </c:pt>
                <c:pt idx="96">
                  <c:v>8.0000000000000002E-3</c:v>
                </c:pt>
                <c:pt idx="97">
                  <c:v>8.0000000000000002E-3</c:v>
                </c:pt>
                <c:pt idx="98">
                  <c:v>8.0000000000000002E-3</c:v>
                </c:pt>
                <c:pt idx="99">
                  <c:v>8.0000000000000002E-3</c:v>
                </c:pt>
                <c:pt idx="100">
                  <c:v>8.0000000000000002E-3</c:v>
                </c:pt>
                <c:pt idx="101">
                  <c:v>7.0000000000000001E-3</c:v>
                </c:pt>
                <c:pt idx="102">
                  <c:v>7.0000000000000001E-3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6F3C-40BA-9102-57597C12688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43517600"/>
        <c:axId val="1243518560"/>
      </c:lineChart>
      <c:catAx>
        <c:axId val="12435176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b="1" i="0" u="none" strike="noStrike" baseline="0" dirty="0"/>
                  <a:t>Wavelength (</a:t>
                </a:r>
                <a:r>
                  <a:rPr lang="el-GR" sz="1600" b="1" i="0" u="none" strike="noStrike" baseline="0" dirty="0"/>
                  <a:t>λ)</a:t>
                </a:r>
                <a:r>
                  <a:rPr lang="en-IN" sz="1600" b="1" i="0" u="none" strike="noStrike" baseline="0" dirty="0"/>
                  <a:t> (nm) </a:t>
                </a:r>
                <a:endParaRPr lang="en-IN" sz="1600" dirty="0"/>
              </a:p>
            </c:rich>
          </c:tx>
          <c:layout>
            <c:manualLayout>
              <c:xMode val="edge"/>
              <c:yMode val="edge"/>
              <c:x val="0.44825260115466775"/>
              <c:y val="0.9253557775611522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3518560"/>
        <c:crosses val="autoZero"/>
        <c:auto val="1"/>
        <c:lblAlgn val="ctr"/>
        <c:lblOffset val="100"/>
        <c:noMultiLvlLbl val="0"/>
      </c:catAx>
      <c:valAx>
        <c:axId val="1243518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b="1" i="0" u="none" strike="noStrike" baseline="0" dirty="0"/>
                  <a:t>Absorbance</a:t>
                </a:r>
                <a:r>
                  <a:rPr lang="en-IN" sz="1000" b="1" i="0" u="none" strike="noStrike" baseline="0" dirty="0"/>
                  <a:t> </a:t>
                </a:r>
                <a:endParaRPr lang="en-IN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435176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I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I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19050" cap="rnd" cmpd="sng" algn="ctr">
              <a:solidFill>
                <a:schemeClr val="accent1"/>
              </a:solidFill>
              <a:prstDash val="solid"/>
              <a:round/>
            </a:ln>
            <a:effectLst/>
          </c:spPr>
          <c:marker>
            <c:spPr>
              <a:solidFill>
                <a:schemeClr val="accent1"/>
              </a:solidFill>
              <a:ln w="6350" cap="flat" cmpd="sng" algn="ctr">
                <a:solidFill>
                  <a:schemeClr val="accent1"/>
                </a:solidFill>
                <a:prstDash val="solid"/>
                <a:round/>
              </a:ln>
              <a:effectLst/>
            </c:spPr>
          </c:marker>
          <c:cat>
            <c:numRef>
              <c:f>Data!$A$8:$A$174</c:f>
              <c:numCache>
                <c:formatCode>General</c:formatCode>
                <c:ptCount val="167"/>
                <c:pt idx="0">
                  <c:v>270</c:v>
                </c:pt>
                <c:pt idx="1">
                  <c:v>275</c:v>
                </c:pt>
                <c:pt idx="2">
                  <c:v>280</c:v>
                </c:pt>
                <c:pt idx="3">
                  <c:v>285</c:v>
                </c:pt>
                <c:pt idx="4">
                  <c:v>290</c:v>
                </c:pt>
                <c:pt idx="5">
                  <c:v>295</c:v>
                </c:pt>
                <c:pt idx="6">
                  <c:v>300</c:v>
                </c:pt>
                <c:pt idx="7">
                  <c:v>305</c:v>
                </c:pt>
                <c:pt idx="8">
                  <c:v>310</c:v>
                </c:pt>
                <c:pt idx="9">
                  <c:v>315</c:v>
                </c:pt>
                <c:pt idx="10">
                  <c:v>320</c:v>
                </c:pt>
                <c:pt idx="11">
                  <c:v>325</c:v>
                </c:pt>
                <c:pt idx="12">
                  <c:v>330</c:v>
                </c:pt>
                <c:pt idx="13">
                  <c:v>335</c:v>
                </c:pt>
                <c:pt idx="14">
                  <c:v>340</c:v>
                </c:pt>
                <c:pt idx="15">
                  <c:v>345</c:v>
                </c:pt>
                <c:pt idx="16">
                  <c:v>350</c:v>
                </c:pt>
                <c:pt idx="17">
                  <c:v>355</c:v>
                </c:pt>
                <c:pt idx="18">
                  <c:v>360</c:v>
                </c:pt>
                <c:pt idx="19">
                  <c:v>365</c:v>
                </c:pt>
                <c:pt idx="20">
                  <c:v>370</c:v>
                </c:pt>
                <c:pt idx="21">
                  <c:v>375</c:v>
                </c:pt>
                <c:pt idx="22">
                  <c:v>380</c:v>
                </c:pt>
                <c:pt idx="23">
                  <c:v>385</c:v>
                </c:pt>
                <c:pt idx="24">
                  <c:v>390</c:v>
                </c:pt>
                <c:pt idx="25">
                  <c:v>395</c:v>
                </c:pt>
                <c:pt idx="26">
                  <c:v>400</c:v>
                </c:pt>
                <c:pt idx="27">
                  <c:v>405</c:v>
                </c:pt>
                <c:pt idx="28">
                  <c:v>410</c:v>
                </c:pt>
                <c:pt idx="29">
                  <c:v>415</c:v>
                </c:pt>
                <c:pt idx="30">
                  <c:v>420</c:v>
                </c:pt>
                <c:pt idx="31">
                  <c:v>425</c:v>
                </c:pt>
                <c:pt idx="32">
                  <c:v>430</c:v>
                </c:pt>
                <c:pt idx="33">
                  <c:v>435</c:v>
                </c:pt>
                <c:pt idx="34">
                  <c:v>440</c:v>
                </c:pt>
                <c:pt idx="35">
                  <c:v>445</c:v>
                </c:pt>
                <c:pt idx="36">
                  <c:v>450</c:v>
                </c:pt>
                <c:pt idx="37">
                  <c:v>455</c:v>
                </c:pt>
                <c:pt idx="38">
                  <c:v>460</c:v>
                </c:pt>
                <c:pt idx="39">
                  <c:v>465</c:v>
                </c:pt>
                <c:pt idx="40">
                  <c:v>470</c:v>
                </c:pt>
                <c:pt idx="41">
                  <c:v>475</c:v>
                </c:pt>
                <c:pt idx="42">
                  <c:v>480</c:v>
                </c:pt>
                <c:pt idx="43">
                  <c:v>485</c:v>
                </c:pt>
                <c:pt idx="44">
                  <c:v>490</c:v>
                </c:pt>
                <c:pt idx="45">
                  <c:v>495</c:v>
                </c:pt>
                <c:pt idx="46">
                  <c:v>500</c:v>
                </c:pt>
                <c:pt idx="47">
                  <c:v>505</c:v>
                </c:pt>
                <c:pt idx="48">
                  <c:v>510</c:v>
                </c:pt>
                <c:pt idx="49">
                  <c:v>515</c:v>
                </c:pt>
                <c:pt idx="50">
                  <c:v>520</c:v>
                </c:pt>
                <c:pt idx="51">
                  <c:v>525</c:v>
                </c:pt>
                <c:pt idx="52">
                  <c:v>530</c:v>
                </c:pt>
                <c:pt idx="53">
                  <c:v>535</c:v>
                </c:pt>
                <c:pt idx="54">
                  <c:v>540</c:v>
                </c:pt>
                <c:pt idx="55">
                  <c:v>545</c:v>
                </c:pt>
                <c:pt idx="56">
                  <c:v>550</c:v>
                </c:pt>
                <c:pt idx="57">
                  <c:v>555</c:v>
                </c:pt>
                <c:pt idx="58">
                  <c:v>560</c:v>
                </c:pt>
                <c:pt idx="59">
                  <c:v>565</c:v>
                </c:pt>
                <c:pt idx="60">
                  <c:v>570</c:v>
                </c:pt>
                <c:pt idx="61">
                  <c:v>575</c:v>
                </c:pt>
                <c:pt idx="62">
                  <c:v>580</c:v>
                </c:pt>
                <c:pt idx="63">
                  <c:v>585</c:v>
                </c:pt>
                <c:pt idx="64">
                  <c:v>590</c:v>
                </c:pt>
                <c:pt idx="65">
                  <c:v>595</c:v>
                </c:pt>
                <c:pt idx="66">
                  <c:v>600</c:v>
                </c:pt>
                <c:pt idx="67">
                  <c:v>605</c:v>
                </c:pt>
                <c:pt idx="68">
                  <c:v>610</c:v>
                </c:pt>
                <c:pt idx="69">
                  <c:v>615</c:v>
                </c:pt>
                <c:pt idx="70">
                  <c:v>620</c:v>
                </c:pt>
                <c:pt idx="71">
                  <c:v>625</c:v>
                </c:pt>
                <c:pt idx="72">
                  <c:v>630</c:v>
                </c:pt>
                <c:pt idx="73">
                  <c:v>635</c:v>
                </c:pt>
                <c:pt idx="74">
                  <c:v>640</c:v>
                </c:pt>
                <c:pt idx="75">
                  <c:v>645</c:v>
                </c:pt>
                <c:pt idx="76">
                  <c:v>650</c:v>
                </c:pt>
                <c:pt idx="77">
                  <c:v>655</c:v>
                </c:pt>
                <c:pt idx="78">
                  <c:v>660</c:v>
                </c:pt>
                <c:pt idx="79">
                  <c:v>665</c:v>
                </c:pt>
                <c:pt idx="80">
                  <c:v>670</c:v>
                </c:pt>
                <c:pt idx="81">
                  <c:v>675</c:v>
                </c:pt>
                <c:pt idx="82">
                  <c:v>680</c:v>
                </c:pt>
                <c:pt idx="83">
                  <c:v>685</c:v>
                </c:pt>
                <c:pt idx="84">
                  <c:v>690</c:v>
                </c:pt>
                <c:pt idx="85">
                  <c:v>695</c:v>
                </c:pt>
                <c:pt idx="86">
                  <c:v>700</c:v>
                </c:pt>
                <c:pt idx="87">
                  <c:v>705</c:v>
                </c:pt>
                <c:pt idx="88">
                  <c:v>710</c:v>
                </c:pt>
                <c:pt idx="89">
                  <c:v>715</c:v>
                </c:pt>
                <c:pt idx="90">
                  <c:v>720</c:v>
                </c:pt>
                <c:pt idx="91">
                  <c:v>725</c:v>
                </c:pt>
                <c:pt idx="92">
                  <c:v>730</c:v>
                </c:pt>
                <c:pt idx="93">
                  <c:v>735</c:v>
                </c:pt>
                <c:pt idx="94">
                  <c:v>740</c:v>
                </c:pt>
                <c:pt idx="95">
                  <c:v>745</c:v>
                </c:pt>
                <c:pt idx="96">
                  <c:v>750</c:v>
                </c:pt>
                <c:pt idx="97">
                  <c:v>755</c:v>
                </c:pt>
                <c:pt idx="98">
                  <c:v>760</c:v>
                </c:pt>
                <c:pt idx="99">
                  <c:v>765</c:v>
                </c:pt>
                <c:pt idx="100">
                  <c:v>770</c:v>
                </c:pt>
                <c:pt idx="101">
                  <c:v>775</c:v>
                </c:pt>
                <c:pt idx="102">
                  <c:v>780</c:v>
                </c:pt>
                <c:pt idx="103">
                  <c:v>785</c:v>
                </c:pt>
                <c:pt idx="104">
                  <c:v>790</c:v>
                </c:pt>
                <c:pt idx="105">
                  <c:v>795</c:v>
                </c:pt>
                <c:pt idx="106">
                  <c:v>800</c:v>
                </c:pt>
                <c:pt idx="107">
                  <c:v>805</c:v>
                </c:pt>
                <c:pt idx="108">
                  <c:v>810</c:v>
                </c:pt>
                <c:pt idx="109">
                  <c:v>815</c:v>
                </c:pt>
                <c:pt idx="110">
                  <c:v>820</c:v>
                </c:pt>
                <c:pt idx="111">
                  <c:v>825</c:v>
                </c:pt>
                <c:pt idx="112">
                  <c:v>830</c:v>
                </c:pt>
                <c:pt idx="113">
                  <c:v>835</c:v>
                </c:pt>
                <c:pt idx="114">
                  <c:v>840</c:v>
                </c:pt>
                <c:pt idx="115">
                  <c:v>845</c:v>
                </c:pt>
                <c:pt idx="116">
                  <c:v>850</c:v>
                </c:pt>
                <c:pt idx="117">
                  <c:v>855</c:v>
                </c:pt>
                <c:pt idx="118">
                  <c:v>860</c:v>
                </c:pt>
                <c:pt idx="119">
                  <c:v>865</c:v>
                </c:pt>
                <c:pt idx="120">
                  <c:v>870</c:v>
                </c:pt>
                <c:pt idx="121">
                  <c:v>875</c:v>
                </c:pt>
                <c:pt idx="122">
                  <c:v>880</c:v>
                </c:pt>
                <c:pt idx="123">
                  <c:v>885</c:v>
                </c:pt>
                <c:pt idx="124">
                  <c:v>890</c:v>
                </c:pt>
                <c:pt idx="125">
                  <c:v>895</c:v>
                </c:pt>
                <c:pt idx="126">
                  <c:v>900</c:v>
                </c:pt>
                <c:pt idx="127">
                  <c:v>905</c:v>
                </c:pt>
                <c:pt idx="128">
                  <c:v>910</c:v>
                </c:pt>
                <c:pt idx="129">
                  <c:v>915</c:v>
                </c:pt>
                <c:pt idx="130">
                  <c:v>920</c:v>
                </c:pt>
                <c:pt idx="131">
                  <c:v>925</c:v>
                </c:pt>
                <c:pt idx="132">
                  <c:v>930</c:v>
                </c:pt>
                <c:pt idx="133">
                  <c:v>935</c:v>
                </c:pt>
                <c:pt idx="134">
                  <c:v>940</c:v>
                </c:pt>
                <c:pt idx="135">
                  <c:v>945</c:v>
                </c:pt>
                <c:pt idx="136">
                  <c:v>950</c:v>
                </c:pt>
                <c:pt idx="137">
                  <c:v>955</c:v>
                </c:pt>
                <c:pt idx="138">
                  <c:v>960</c:v>
                </c:pt>
                <c:pt idx="139">
                  <c:v>965</c:v>
                </c:pt>
                <c:pt idx="140">
                  <c:v>970</c:v>
                </c:pt>
                <c:pt idx="141">
                  <c:v>975</c:v>
                </c:pt>
                <c:pt idx="142">
                  <c:v>980</c:v>
                </c:pt>
                <c:pt idx="143">
                  <c:v>985</c:v>
                </c:pt>
                <c:pt idx="144">
                  <c:v>990</c:v>
                </c:pt>
                <c:pt idx="145">
                  <c:v>995</c:v>
                </c:pt>
                <c:pt idx="146">
                  <c:v>1000</c:v>
                </c:pt>
                <c:pt idx="147">
                  <c:v>1005</c:v>
                </c:pt>
                <c:pt idx="148">
                  <c:v>1010</c:v>
                </c:pt>
                <c:pt idx="149">
                  <c:v>1015</c:v>
                </c:pt>
                <c:pt idx="150">
                  <c:v>1020</c:v>
                </c:pt>
                <c:pt idx="151">
                  <c:v>1025</c:v>
                </c:pt>
                <c:pt idx="152">
                  <c:v>1030</c:v>
                </c:pt>
                <c:pt idx="153">
                  <c:v>1035</c:v>
                </c:pt>
                <c:pt idx="154">
                  <c:v>1040</c:v>
                </c:pt>
                <c:pt idx="155">
                  <c:v>1045</c:v>
                </c:pt>
                <c:pt idx="156">
                  <c:v>1050</c:v>
                </c:pt>
                <c:pt idx="157">
                  <c:v>1055</c:v>
                </c:pt>
                <c:pt idx="158">
                  <c:v>1060</c:v>
                </c:pt>
                <c:pt idx="159">
                  <c:v>1065</c:v>
                </c:pt>
                <c:pt idx="160">
                  <c:v>1070</c:v>
                </c:pt>
                <c:pt idx="161">
                  <c:v>1075</c:v>
                </c:pt>
                <c:pt idx="162">
                  <c:v>1080</c:v>
                </c:pt>
                <c:pt idx="163">
                  <c:v>1085</c:v>
                </c:pt>
                <c:pt idx="164">
                  <c:v>1090</c:v>
                </c:pt>
                <c:pt idx="165">
                  <c:v>1095</c:v>
                </c:pt>
                <c:pt idx="166">
                  <c:v>1100</c:v>
                </c:pt>
              </c:numCache>
              <c:extLst/>
            </c:numRef>
          </c:cat>
          <c:val>
            <c:numRef>
              <c:f>Data!$B$8:$B$174</c:f>
              <c:numCache>
                <c:formatCode>General</c:formatCode>
                <c:ptCount val="167"/>
                <c:pt idx="0">
                  <c:v>20.986054150513549</c:v>
                </c:pt>
                <c:pt idx="1">
                  <c:v>16.545156304502139</c:v>
                </c:pt>
                <c:pt idx="2">
                  <c:v>17.917849852815568</c:v>
                </c:pt>
                <c:pt idx="3">
                  <c:v>16.810829689794112</c:v>
                </c:pt>
                <c:pt idx="4">
                  <c:v>13.749182155250589</c:v>
                </c:pt>
                <c:pt idx="5">
                  <c:v>13.618994626163136</c:v>
                </c:pt>
                <c:pt idx="6">
                  <c:v>10.819422965104147</c:v>
                </c:pt>
                <c:pt idx="7">
                  <c:v>11.088427938634803</c:v>
                </c:pt>
                <c:pt idx="8">
                  <c:v>10.439437560022267</c:v>
                </c:pt>
                <c:pt idx="9">
                  <c:v>8.8526520531971542</c:v>
                </c:pt>
                <c:pt idx="10">
                  <c:v>8.1279435857342452</c:v>
                </c:pt>
                <c:pt idx="11">
                  <c:v>8.2633699307328783</c:v>
                </c:pt>
                <c:pt idx="12">
                  <c:v>7.7613558332339938</c:v>
                </c:pt>
                <c:pt idx="13">
                  <c:v>8.8236014000067762</c:v>
                </c:pt>
                <c:pt idx="14">
                  <c:v>7.418175348581026</c:v>
                </c:pt>
                <c:pt idx="15">
                  <c:v>5.5522830548206699</c:v>
                </c:pt>
                <c:pt idx="16">
                  <c:v>6.5023946625297695</c:v>
                </c:pt>
                <c:pt idx="17">
                  <c:v>5.0199394924273655</c:v>
                </c:pt>
                <c:pt idx="18">
                  <c:v>4.645641587239834</c:v>
                </c:pt>
                <c:pt idx="19">
                  <c:v>4.2340476654037076</c:v>
                </c:pt>
                <c:pt idx="20">
                  <c:v>4.1647418440868558</c:v>
                </c:pt>
                <c:pt idx="21">
                  <c:v>3.7821622562161976</c:v>
                </c:pt>
                <c:pt idx="22">
                  <c:v>3.7811155558059686</c:v>
                </c:pt>
                <c:pt idx="23">
                  <c:v>3.0161110314593538</c:v>
                </c:pt>
                <c:pt idx="24">
                  <c:v>3.4308635977093607</c:v>
                </c:pt>
                <c:pt idx="25">
                  <c:v>2.8581011033447723</c:v>
                </c:pt>
                <c:pt idx="26">
                  <c:v>3.4875145082703001</c:v>
                </c:pt>
                <c:pt idx="27">
                  <c:v>3.5909740954770601</c:v>
                </c:pt>
                <c:pt idx="28">
                  <c:v>3.3964797078287772</c:v>
                </c:pt>
                <c:pt idx="29">
                  <c:v>3.1494660577703466</c:v>
                </c:pt>
                <c:pt idx="30">
                  <c:v>2.7764377558156434</c:v>
                </c:pt>
                <c:pt idx="31">
                  <c:v>2.4676299313846117</c:v>
                </c:pt>
                <c:pt idx="32">
                  <c:v>2.5504856359956576</c:v>
                </c:pt>
                <c:pt idx="33">
                  <c:v>2.4653915472721279</c:v>
                </c:pt>
                <c:pt idx="34">
                  <c:v>2.5834215373076703</c:v>
                </c:pt>
                <c:pt idx="35">
                  <c:v>2.5923120208424537</c:v>
                </c:pt>
                <c:pt idx="36">
                  <c:v>2.072838346643135</c:v>
                </c:pt>
                <c:pt idx="37">
                  <c:v>2.1039259070900744</c:v>
                </c:pt>
                <c:pt idx="38">
                  <c:v>1.923804766967641</c:v>
                </c:pt>
                <c:pt idx="39">
                  <c:v>0.64870573153135724</c:v>
                </c:pt>
                <c:pt idx="40">
                  <c:v>1.5037294660066771</c:v>
                </c:pt>
                <c:pt idx="41">
                  <c:v>1.7377207742513561</c:v>
                </c:pt>
                <c:pt idx="42">
                  <c:v>1.7366563458865734</c:v>
                </c:pt>
                <c:pt idx="43">
                  <c:v>1.5323913425996611</c:v>
                </c:pt>
                <c:pt idx="44">
                  <c:v>1.6066628347190395</c:v>
                </c:pt>
                <c:pt idx="45">
                  <c:v>1.7143709828229314</c:v>
                </c:pt>
                <c:pt idx="46">
                  <c:v>1.681853133116102</c:v>
                </c:pt>
                <c:pt idx="47">
                  <c:v>1.6758821800342321</c:v>
                </c:pt>
                <c:pt idx="48">
                  <c:v>1.7118589128470227</c:v>
                </c:pt>
                <c:pt idx="49">
                  <c:v>1.778903897686293</c:v>
                </c:pt>
                <c:pt idx="50">
                  <c:v>1.713228520198935</c:v>
                </c:pt>
                <c:pt idx="51">
                  <c:v>0.55732762109459133</c:v>
                </c:pt>
                <c:pt idx="52">
                  <c:v>1.6199534920991403</c:v>
                </c:pt>
                <c:pt idx="53">
                  <c:v>1.5952858055783687</c:v>
                </c:pt>
                <c:pt idx="54">
                  <c:v>1.583844532185557</c:v>
                </c:pt>
                <c:pt idx="55">
                  <c:v>1.5326084871557981</c:v>
                </c:pt>
                <c:pt idx="56">
                  <c:v>1.5611513007507898</c:v>
                </c:pt>
                <c:pt idx="57">
                  <c:v>1.5059650085307243</c:v>
                </c:pt>
                <c:pt idx="58">
                  <c:v>1.6257671761109846</c:v>
                </c:pt>
                <c:pt idx="59">
                  <c:v>1.667623097168403</c:v>
                </c:pt>
                <c:pt idx="60">
                  <c:v>1.6207715678103207</c:v>
                </c:pt>
                <c:pt idx="61">
                  <c:v>1.5172196087888843</c:v>
                </c:pt>
                <c:pt idx="62">
                  <c:v>1.487156716897728</c:v>
                </c:pt>
                <c:pt idx="63">
                  <c:v>1.4934318443269459</c:v>
                </c:pt>
                <c:pt idx="64">
                  <c:v>1.6922728375622091</c:v>
                </c:pt>
                <c:pt idx="65">
                  <c:v>1.4476259780094309</c:v>
                </c:pt>
                <c:pt idx="66">
                  <c:v>1.5964152827118212</c:v>
                </c:pt>
                <c:pt idx="67">
                  <c:v>1.6883837312577465</c:v>
                </c:pt>
                <c:pt idx="68">
                  <c:v>1.7520029351256319</c:v>
                </c:pt>
                <c:pt idx="69">
                  <c:v>1.6996234423639822</c:v>
                </c:pt>
                <c:pt idx="70">
                  <c:v>1.5261782671826631</c:v>
                </c:pt>
                <c:pt idx="71">
                  <c:v>1.6863221944593474</c:v>
                </c:pt>
                <c:pt idx="72">
                  <c:v>0.63801316776656125</c:v>
                </c:pt>
                <c:pt idx="73">
                  <c:v>1.734391613836054</c:v>
                </c:pt>
                <c:pt idx="74">
                  <c:v>1.7927069087948226</c:v>
                </c:pt>
                <c:pt idx="75">
                  <c:v>1.6780113388644995</c:v>
                </c:pt>
                <c:pt idx="76">
                  <c:v>1.4843501369021321</c:v>
                </c:pt>
                <c:pt idx="77">
                  <c:v>1.6349224366506945</c:v>
                </c:pt>
                <c:pt idx="78">
                  <c:v>1.7308472739395597</c:v>
                </c:pt>
                <c:pt idx="79">
                  <c:v>1.6201994979541436</c:v>
                </c:pt>
                <c:pt idx="80">
                  <c:v>1.6600567647018976</c:v>
                </c:pt>
                <c:pt idx="81">
                  <c:v>1.7759629033978042</c:v>
                </c:pt>
                <c:pt idx="82">
                  <c:v>1.840801231080712</c:v>
                </c:pt>
                <c:pt idx="83">
                  <c:v>1.5552178042728684</c:v>
                </c:pt>
                <c:pt idx="84">
                  <c:v>1.5837789205779391</c:v>
                </c:pt>
                <c:pt idx="85">
                  <c:v>1.7379106968033269</c:v>
                </c:pt>
                <c:pt idx="86">
                  <c:v>4.9228701809533932</c:v>
                </c:pt>
                <c:pt idx="87">
                  <c:v>5.6656570445829466</c:v>
                </c:pt>
                <c:pt idx="88">
                  <c:v>4.7487838986906894</c:v>
                </c:pt>
                <c:pt idx="89">
                  <c:v>5.0713850889911152</c:v>
                </c:pt>
                <c:pt idx="90">
                  <c:v>4.6769706319544033</c:v>
                </c:pt>
                <c:pt idx="91">
                  <c:v>4.8574076090995097</c:v>
                </c:pt>
                <c:pt idx="92">
                  <c:v>5.0559029191197657</c:v>
                </c:pt>
                <c:pt idx="93">
                  <c:v>5.131604823950882</c:v>
                </c:pt>
                <c:pt idx="94">
                  <c:v>5.0460504966327413</c:v>
                </c:pt>
                <c:pt idx="95">
                  <c:v>5.0965217808171799</c:v>
                </c:pt>
                <c:pt idx="96">
                  <c:v>5.8246228717673993</c:v>
                </c:pt>
                <c:pt idx="97">
                  <c:v>4.7902186252023</c:v>
                </c:pt>
                <c:pt idx="98">
                  <c:v>5.3344924794994357</c:v>
                </c:pt>
                <c:pt idx="99">
                  <c:v>5.7446177528702131</c:v>
                </c:pt>
                <c:pt idx="100">
                  <c:v>5.2968000687120504</c:v>
                </c:pt>
                <c:pt idx="101">
                  <c:v>2.2630005713291634</c:v>
                </c:pt>
                <c:pt idx="102">
                  <c:v>6.1252264597954671</c:v>
                </c:pt>
                <c:pt idx="103">
                  <c:v>5.6665124411684724</c:v>
                </c:pt>
                <c:pt idx="104">
                  <c:v>6.1992664516033651</c:v>
                </c:pt>
                <c:pt idx="105">
                  <c:v>6.1242443912807278</c:v>
                </c:pt>
                <c:pt idx="106">
                  <c:v>6.6028785774837235</c:v>
                </c:pt>
                <c:pt idx="107">
                  <c:v>6.4906840857248929</c:v>
                </c:pt>
                <c:pt idx="108">
                  <c:v>6.5548883064376513</c:v>
                </c:pt>
                <c:pt idx="109">
                  <c:v>6.4434610945291722</c:v>
                </c:pt>
                <c:pt idx="110">
                  <c:v>6.9019927320399796</c:v>
                </c:pt>
                <c:pt idx="111">
                  <c:v>2.5193765260029766</c:v>
                </c:pt>
                <c:pt idx="112">
                  <c:v>2.5105075487348998</c:v>
                </c:pt>
                <c:pt idx="113">
                  <c:v>7.7379051900838638</c:v>
                </c:pt>
                <c:pt idx="114">
                  <c:v>7.8270751579170144</c:v>
                </c:pt>
                <c:pt idx="115">
                  <c:v>6.8370631240785231</c:v>
                </c:pt>
                <c:pt idx="116">
                  <c:v>5.9622254011721774</c:v>
                </c:pt>
                <c:pt idx="117">
                  <c:v>6.9267920291215059</c:v>
                </c:pt>
                <c:pt idx="118">
                  <c:v>6.9832663431971156</c:v>
                </c:pt>
                <c:pt idx="119">
                  <c:v>6.3344870935420188</c:v>
                </c:pt>
                <c:pt idx="120">
                  <c:v>6.0849874147290919</c:v>
                </c:pt>
                <c:pt idx="121">
                  <c:v>6.2123279896789336</c:v>
                </c:pt>
                <c:pt idx="122">
                  <c:v>6.1262557838918115</c:v>
                </c:pt>
                <c:pt idx="123">
                  <c:v>5.6600557069968573</c:v>
                </c:pt>
                <c:pt idx="124">
                  <c:v>5.3343160298356862</c:v>
                </c:pt>
                <c:pt idx="125">
                  <c:v>5.6738508814812905</c:v>
                </c:pt>
                <c:pt idx="126">
                  <c:v>5.5039492662553622</c:v>
                </c:pt>
                <c:pt idx="127">
                  <c:v>5.2213651691321799</c:v>
                </c:pt>
                <c:pt idx="128">
                  <c:v>5.0010093844417725</c:v>
                </c:pt>
                <c:pt idx="129">
                  <c:v>5.1518298581952156</c:v>
                </c:pt>
                <c:pt idx="130">
                  <c:v>5.0503915687402934</c:v>
                </c:pt>
                <c:pt idx="131">
                  <c:v>4.9338993105548568</c:v>
                </c:pt>
                <c:pt idx="132">
                  <c:v>5.0450599942974108</c:v>
                </c:pt>
                <c:pt idx="133">
                  <c:v>4.9570122069424105</c:v>
                </c:pt>
                <c:pt idx="134">
                  <c:v>4.8015884669691271</c:v>
                </c:pt>
                <c:pt idx="135">
                  <c:v>4.8616264178170345</c:v>
                </c:pt>
                <c:pt idx="136">
                  <c:v>4.7631358208756076</c:v>
                </c:pt>
                <c:pt idx="137">
                  <c:v>4.8125916139261165</c:v>
                </c:pt>
                <c:pt idx="138">
                  <c:v>4.8661654153206495</c:v>
                </c:pt>
                <c:pt idx="139">
                  <c:v>4.747161073944361</c:v>
                </c:pt>
                <c:pt idx="140">
                  <c:v>4.5345648700521934</c:v>
                </c:pt>
                <c:pt idx="141">
                  <c:v>4.8642597746778726</c:v>
                </c:pt>
                <c:pt idx="142">
                  <c:v>5.0020120870276852</c:v>
                </c:pt>
                <c:pt idx="143">
                  <c:v>4.8936624520341683</c:v>
                </c:pt>
                <c:pt idx="144">
                  <c:v>4.7527494896012428</c:v>
                </c:pt>
                <c:pt idx="145">
                  <c:v>4.7070196332406411</c:v>
                </c:pt>
                <c:pt idx="146">
                  <c:v>4.5455100800899455</c:v>
                </c:pt>
                <c:pt idx="147">
                  <c:v>4.7031603596755396</c:v>
                </c:pt>
                <c:pt idx="148">
                  <c:v>1.4945587631074726</c:v>
                </c:pt>
                <c:pt idx="149">
                  <c:v>4.9018821457073551</c:v>
                </c:pt>
                <c:pt idx="150">
                  <c:v>5.0450365777665009</c:v>
                </c:pt>
                <c:pt idx="151">
                  <c:v>1.5510457419678951</c:v>
                </c:pt>
                <c:pt idx="152">
                  <c:v>4.7619188098453016</c:v>
                </c:pt>
                <c:pt idx="153">
                  <c:v>4.520827298486795</c:v>
                </c:pt>
                <c:pt idx="154">
                  <c:v>4.9354594456406424</c:v>
                </c:pt>
                <c:pt idx="155">
                  <c:v>4.685994127160737</c:v>
                </c:pt>
                <c:pt idx="156">
                  <c:v>4.352896389341681</c:v>
                </c:pt>
                <c:pt idx="157">
                  <c:v>1.5243651349559095</c:v>
                </c:pt>
                <c:pt idx="158">
                  <c:v>4.8446922802895527</c:v>
                </c:pt>
                <c:pt idx="159">
                  <c:v>4.7856220963096332</c:v>
                </c:pt>
                <c:pt idx="160">
                  <c:v>4.7617155613971267</c:v>
                </c:pt>
                <c:pt idx="161">
                  <c:v>5.0232964300563365</c:v>
                </c:pt>
                <c:pt idx="162">
                  <c:v>4.9379425951445741</c:v>
                </c:pt>
                <c:pt idx="163">
                  <c:v>5.0377661155554581</c:v>
                </c:pt>
                <c:pt idx="164">
                  <c:v>5.0125534398676921</c:v>
                </c:pt>
                <c:pt idx="165">
                  <c:v>5.1951633685592595</c:v>
                </c:pt>
                <c:pt idx="166">
                  <c:v>4.8671378495838704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0-9224-4482-8B0C-4AC0554524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7289760"/>
        <c:axId val="327296480"/>
      </c:lineChart>
      <c:catAx>
        <c:axId val="32728976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/>
                  <a:t>Wavelength (</a:t>
                </a:r>
                <a:r>
                  <a:rPr lang="en-IN" sz="1600" dirty="0" err="1"/>
                  <a:t>nanometer</a:t>
                </a:r>
                <a:r>
                  <a:rPr lang="en-IN" sz="1200" dirty="0"/>
                  <a:t>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96480"/>
        <c:crosses val="autoZero"/>
        <c:auto val="1"/>
        <c:lblAlgn val="ctr"/>
        <c:lblOffset val="100"/>
        <c:noMultiLvlLbl val="0"/>
      </c:catAx>
      <c:valAx>
        <c:axId val="327296480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tx1">
                  <a:tint val="75000"/>
                </a:schemeClr>
              </a:solidFill>
              <a:prstDash val="solid"/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600" dirty="0" err="1"/>
                  <a:t>Efficiemcy</a:t>
                </a:r>
                <a:r>
                  <a:rPr lang="en-IN" sz="1600" baseline="0" dirty="0"/>
                  <a:t> (%)</a:t>
                </a:r>
                <a:endParaRPr lang="en-IN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1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6350" cap="flat" cmpd="sng" algn="ctr">
            <a:solidFill>
              <a:schemeClr val="tx1">
                <a:tint val="75000"/>
              </a:schemeClr>
            </a:solidFill>
            <a:prstDash val="solid"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2728976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6350" cap="flat" cmpd="sng" algn="ctr">
      <a:noFill/>
      <a:prstDash val="solid"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Data!$A$4:$A$154</c:f>
              <c:numCache>
                <c:formatCode>General</c:formatCode>
                <c:ptCount val="151"/>
                <c:pt idx="0">
                  <c:v>250</c:v>
                </c:pt>
                <c:pt idx="1">
                  <c:v>255</c:v>
                </c:pt>
                <c:pt idx="2">
                  <c:v>260</c:v>
                </c:pt>
                <c:pt idx="3">
                  <c:v>265</c:v>
                </c:pt>
                <c:pt idx="4">
                  <c:v>270</c:v>
                </c:pt>
                <c:pt idx="5">
                  <c:v>275</c:v>
                </c:pt>
                <c:pt idx="6">
                  <c:v>280</c:v>
                </c:pt>
                <c:pt idx="7">
                  <c:v>285</c:v>
                </c:pt>
                <c:pt idx="8">
                  <c:v>290</c:v>
                </c:pt>
                <c:pt idx="9">
                  <c:v>295</c:v>
                </c:pt>
                <c:pt idx="10">
                  <c:v>300</c:v>
                </c:pt>
                <c:pt idx="11">
                  <c:v>305</c:v>
                </c:pt>
                <c:pt idx="12">
                  <c:v>310</c:v>
                </c:pt>
                <c:pt idx="13">
                  <c:v>315</c:v>
                </c:pt>
                <c:pt idx="14">
                  <c:v>320</c:v>
                </c:pt>
                <c:pt idx="15">
                  <c:v>325</c:v>
                </c:pt>
                <c:pt idx="16">
                  <c:v>330</c:v>
                </c:pt>
                <c:pt idx="17">
                  <c:v>335</c:v>
                </c:pt>
                <c:pt idx="18">
                  <c:v>340</c:v>
                </c:pt>
                <c:pt idx="19">
                  <c:v>345</c:v>
                </c:pt>
                <c:pt idx="20">
                  <c:v>350</c:v>
                </c:pt>
                <c:pt idx="21">
                  <c:v>355</c:v>
                </c:pt>
                <c:pt idx="22">
                  <c:v>360</c:v>
                </c:pt>
                <c:pt idx="23">
                  <c:v>365</c:v>
                </c:pt>
                <c:pt idx="24">
                  <c:v>370</c:v>
                </c:pt>
                <c:pt idx="25">
                  <c:v>375</c:v>
                </c:pt>
                <c:pt idx="26">
                  <c:v>380</c:v>
                </c:pt>
                <c:pt idx="27">
                  <c:v>385</c:v>
                </c:pt>
                <c:pt idx="28">
                  <c:v>390</c:v>
                </c:pt>
                <c:pt idx="29">
                  <c:v>395</c:v>
                </c:pt>
                <c:pt idx="30">
                  <c:v>400</c:v>
                </c:pt>
                <c:pt idx="31">
                  <c:v>405</c:v>
                </c:pt>
                <c:pt idx="32">
                  <c:v>410</c:v>
                </c:pt>
                <c:pt idx="33">
                  <c:v>415</c:v>
                </c:pt>
                <c:pt idx="34">
                  <c:v>420</c:v>
                </c:pt>
                <c:pt idx="35">
                  <c:v>425</c:v>
                </c:pt>
                <c:pt idx="36">
                  <c:v>430</c:v>
                </c:pt>
                <c:pt idx="37">
                  <c:v>435</c:v>
                </c:pt>
                <c:pt idx="38">
                  <c:v>440</c:v>
                </c:pt>
                <c:pt idx="39">
                  <c:v>445</c:v>
                </c:pt>
                <c:pt idx="40">
                  <c:v>450</c:v>
                </c:pt>
                <c:pt idx="41">
                  <c:v>455</c:v>
                </c:pt>
                <c:pt idx="42">
                  <c:v>460</c:v>
                </c:pt>
                <c:pt idx="43">
                  <c:v>465</c:v>
                </c:pt>
                <c:pt idx="44">
                  <c:v>470</c:v>
                </c:pt>
                <c:pt idx="45">
                  <c:v>475</c:v>
                </c:pt>
                <c:pt idx="46">
                  <c:v>480</c:v>
                </c:pt>
                <c:pt idx="47">
                  <c:v>485</c:v>
                </c:pt>
                <c:pt idx="48">
                  <c:v>490</c:v>
                </c:pt>
                <c:pt idx="49">
                  <c:v>495</c:v>
                </c:pt>
                <c:pt idx="50">
                  <c:v>500</c:v>
                </c:pt>
                <c:pt idx="51">
                  <c:v>505</c:v>
                </c:pt>
                <c:pt idx="52">
                  <c:v>510</c:v>
                </c:pt>
                <c:pt idx="53">
                  <c:v>515</c:v>
                </c:pt>
                <c:pt idx="54">
                  <c:v>520</c:v>
                </c:pt>
                <c:pt idx="55">
                  <c:v>525</c:v>
                </c:pt>
                <c:pt idx="56">
                  <c:v>530</c:v>
                </c:pt>
                <c:pt idx="57">
                  <c:v>535</c:v>
                </c:pt>
                <c:pt idx="58">
                  <c:v>540</c:v>
                </c:pt>
                <c:pt idx="59">
                  <c:v>545</c:v>
                </c:pt>
                <c:pt idx="60">
                  <c:v>550</c:v>
                </c:pt>
                <c:pt idx="61">
                  <c:v>555</c:v>
                </c:pt>
                <c:pt idx="62">
                  <c:v>560</c:v>
                </c:pt>
                <c:pt idx="63">
                  <c:v>565</c:v>
                </c:pt>
                <c:pt idx="64">
                  <c:v>570</c:v>
                </c:pt>
                <c:pt idx="65">
                  <c:v>575</c:v>
                </c:pt>
                <c:pt idx="66">
                  <c:v>580</c:v>
                </c:pt>
                <c:pt idx="67">
                  <c:v>585</c:v>
                </c:pt>
                <c:pt idx="68">
                  <c:v>590</c:v>
                </c:pt>
                <c:pt idx="69">
                  <c:v>595</c:v>
                </c:pt>
                <c:pt idx="70">
                  <c:v>600</c:v>
                </c:pt>
                <c:pt idx="71">
                  <c:v>605</c:v>
                </c:pt>
                <c:pt idx="72">
                  <c:v>610</c:v>
                </c:pt>
                <c:pt idx="73">
                  <c:v>615</c:v>
                </c:pt>
                <c:pt idx="74">
                  <c:v>620</c:v>
                </c:pt>
                <c:pt idx="75">
                  <c:v>625</c:v>
                </c:pt>
                <c:pt idx="76">
                  <c:v>630</c:v>
                </c:pt>
                <c:pt idx="77">
                  <c:v>635</c:v>
                </c:pt>
                <c:pt idx="78">
                  <c:v>640</c:v>
                </c:pt>
                <c:pt idx="79">
                  <c:v>645</c:v>
                </c:pt>
                <c:pt idx="80">
                  <c:v>650</c:v>
                </c:pt>
                <c:pt idx="81">
                  <c:v>655</c:v>
                </c:pt>
                <c:pt idx="82">
                  <c:v>660</c:v>
                </c:pt>
                <c:pt idx="83">
                  <c:v>665</c:v>
                </c:pt>
                <c:pt idx="84">
                  <c:v>670</c:v>
                </c:pt>
                <c:pt idx="85">
                  <c:v>675</c:v>
                </c:pt>
                <c:pt idx="86">
                  <c:v>680</c:v>
                </c:pt>
                <c:pt idx="87">
                  <c:v>685</c:v>
                </c:pt>
                <c:pt idx="88">
                  <c:v>690</c:v>
                </c:pt>
                <c:pt idx="89">
                  <c:v>695</c:v>
                </c:pt>
                <c:pt idx="90">
                  <c:v>700</c:v>
                </c:pt>
                <c:pt idx="91">
                  <c:v>705</c:v>
                </c:pt>
                <c:pt idx="92">
                  <c:v>710</c:v>
                </c:pt>
                <c:pt idx="93">
                  <c:v>715</c:v>
                </c:pt>
                <c:pt idx="94">
                  <c:v>720</c:v>
                </c:pt>
                <c:pt idx="95">
                  <c:v>725</c:v>
                </c:pt>
                <c:pt idx="96">
                  <c:v>730</c:v>
                </c:pt>
                <c:pt idx="97">
                  <c:v>735</c:v>
                </c:pt>
                <c:pt idx="98">
                  <c:v>740</c:v>
                </c:pt>
                <c:pt idx="99">
                  <c:v>745</c:v>
                </c:pt>
                <c:pt idx="100">
                  <c:v>750</c:v>
                </c:pt>
                <c:pt idx="101">
                  <c:v>755</c:v>
                </c:pt>
                <c:pt idx="102">
                  <c:v>760</c:v>
                </c:pt>
                <c:pt idx="103">
                  <c:v>765</c:v>
                </c:pt>
                <c:pt idx="104">
                  <c:v>770</c:v>
                </c:pt>
                <c:pt idx="105">
                  <c:v>775</c:v>
                </c:pt>
                <c:pt idx="106">
                  <c:v>780</c:v>
                </c:pt>
                <c:pt idx="107">
                  <c:v>785</c:v>
                </c:pt>
                <c:pt idx="108">
                  <c:v>790</c:v>
                </c:pt>
                <c:pt idx="109">
                  <c:v>795</c:v>
                </c:pt>
                <c:pt idx="110">
                  <c:v>800</c:v>
                </c:pt>
                <c:pt idx="111">
                  <c:v>805</c:v>
                </c:pt>
                <c:pt idx="112">
                  <c:v>810</c:v>
                </c:pt>
                <c:pt idx="113">
                  <c:v>815</c:v>
                </c:pt>
                <c:pt idx="114">
                  <c:v>820</c:v>
                </c:pt>
                <c:pt idx="115">
                  <c:v>825</c:v>
                </c:pt>
                <c:pt idx="116">
                  <c:v>830</c:v>
                </c:pt>
                <c:pt idx="117">
                  <c:v>835</c:v>
                </c:pt>
                <c:pt idx="118">
                  <c:v>840</c:v>
                </c:pt>
                <c:pt idx="119">
                  <c:v>845</c:v>
                </c:pt>
                <c:pt idx="120">
                  <c:v>850</c:v>
                </c:pt>
                <c:pt idx="121">
                  <c:v>855</c:v>
                </c:pt>
                <c:pt idx="122">
                  <c:v>860</c:v>
                </c:pt>
                <c:pt idx="123">
                  <c:v>865</c:v>
                </c:pt>
                <c:pt idx="124">
                  <c:v>870</c:v>
                </c:pt>
                <c:pt idx="125">
                  <c:v>875</c:v>
                </c:pt>
                <c:pt idx="126">
                  <c:v>880</c:v>
                </c:pt>
                <c:pt idx="127">
                  <c:v>885</c:v>
                </c:pt>
                <c:pt idx="128">
                  <c:v>890</c:v>
                </c:pt>
                <c:pt idx="129">
                  <c:v>895</c:v>
                </c:pt>
                <c:pt idx="130">
                  <c:v>900</c:v>
                </c:pt>
                <c:pt idx="131">
                  <c:v>905</c:v>
                </c:pt>
                <c:pt idx="132">
                  <c:v>910</c:v>
                </c:pt>
                <c:pt idx="133">
                  <c:v>915</c:v>
                </c:pt>
                <c:pt idx="134">
                  <c:v>920</c:v>
                </c:pt>
                <c:pt idx="135">
                  <c:v>925</c:v>
                </c:pt>
                <c:pt idx="136">
                  <c:v>930</c:v>
                </c:pt>
                <c:pt idx="137">
                  <c:v>935</c:v>
                </c:pt>
                <c:pt idx="138">
                  <c:v>940</c:v>
                </c:pt>
                <c:pt idx="139">
                  <c:v>945</c:v>
                </c:pt>
                <c:pt idx="140">
                  <c:v>950</c:v>
                </c:pt>
                <c:pt idx="141">
                  <c:v>955</c:v>
                </c:pt>
                <c:pt idx="142">
                  <c:v>960</c:v>
                </c:pt>
                <c:pt idx="143">
                  <c:v>965</c:v>
                </c:pt>
                <c:pt idx="144">
                  <c:v>970</c:v>
                </c:pt>
                <c:pt idx="145">
                  <c:v>975</c:v>
                </c:pt>
                <c:pt idx="146">
                  <c:v>980</c:v>
                </c:pt>
                <c:pt idx="147">
                  <c:v>985</c:v>
                </c:pt>
                <c:pt idx="148">
                  <c:v>990</c:v>
                </c:pt>
                <c:pt idx="149">
                  <c:v>995</c:v>
                </c:pt>
                <c:pt idx="150">
                  <c:v>1000</c:v>
                </c:pt>
              </c:numCache>
            </c:numRef>
          </c:cat>
          <c:val>
            <c:numRef>
              <c:f>Data!$B$4:$B$154</c:f>
              <c:numCache>
                <c:formatCode>General</c:formatCode>
                <c:ptCount val="151"/>
                <c:pt idx="0">
                  <c:v>0.16312981479474684</c:v>
                </c:pt>
                <c:pt idx="1">
                  <c:v>0.12379503745793666</c:v>
                </c:pt>
                <c:pt idx="2">
                  <c:v>9.4693837667653505E-2</c:v>
                </c:pt>
                <c:pt idx="3">
                  <c:v>8.5967828088749088E-2</c:v>
                </c:pt>
                <c:pt idx="4">
                  <c:v>1.9774187345339679E-2</c:v>
                </c:pt>
                <c:pt idx="5">
                  <c:v>7.0340295703089126E-2</c:v>
                </c:pt>
                <c:pt idx="6">
                  <c:v>6.7530873644856021E-2</c:v>
                </c:pt>
                <c:pt idx="7">
                  <c:v>6.2029098374254535E-2</c:v>
                </c:pt>
                <c:pt idx="8">
                  <c:v>1.3272475920737372E-2</c:v>
                </c:pt>
                <c:pt idx="9">
                  <c:v>4.8181214571728942E-2</c:v>
                </c:pt>
                <c:pt idx="10">
                  <c:v>4.1865227284074942E-2</c:v>
                </c:pt>
                <c:pt idx="11">
                  <c:v>4.2413303500669228E-2</c:v>
                </c:pt>
                <c:pt idx="12">
                  <c:v>3.7306943145219131E-2</c:v>
                </c:pt>
                <c:pt idx="13">
                  <c:v>3.7593639816240053E-2</c:v>
                </c:pt>
                <c:pt idx="14">
                  <c:v>3.4041438952273573E-2</c:v>
                </c:pt>
                <c:pt idx="15">
                  <c:v>3.5124824446556631E-2</c:v>
                </c:pt>
                <c:pt idx="16">
                  <c:v>3.2291979903334864E-2</c:v>
                </c:pt>
                <c:pt idx="17">
                  <c:v>3.1986284413569203E-2</c:v>
                </c:pt>
                <c:pt idx="18">
                  <c:v>2.9887513796254303E-2</c:v>
                </c:pt>
                <c:pt idx="19">
                  <c:v>2.5813549713147095E-2</c:v>
                </c:pt>
                <c:pt idx="20">
                  <c:v>2.4048472383706335E-2</c:v>
                </c:pt>
                <c:pt idx="21">
                  <c:v>2.2494696558641135E-2</c:v>
                </c:pt>
                <c:pt idx="22">
                  <c:v>2.1957210513424228E-2</c:v>
                </c:pt>
                <c:pt idx="23">
                  <c:v>1.9395895393360889E-2</c:v>
                </c:pt>
                <c:pt idx="24">
                  <c:v>1.9741514771836326E-2</c:v>
                </c:pt>
                <c:pt idx="25">
                  <c:v>1.9474955096273311E-2</c:v>
                </c:pt>
                <c:pt idx="26">
                  <c:v>1.6925174259781982E-2</c:v>
                </c:pt>
                <c:pt idx="27">
                  <c:v>1.5482781841903666E-2</c:v>
                </c:pt>
                <c:pt idx="28">
                  <c:v>1.5005423335958603E-2</c:v>
                </c:pt>
                <c:pt idx="29">
                  <c:v>1.3895015284829716E-2</c:v>
                </c:pt>
                <c:pt idx="30">
                  <c:v>1.5987234520542491E-2</c:v>
                </c:pt>
                <c:pt idx="31">
                  <c:v>1.6084622128723126E-2</c:v>
                </c:pt>
                <c:pt idx="32">
                  <c:v>1.4453403102130263E-2</c:v>
                </c:pt>
                <c:pt idx="33">
                  <c:v>1.4719485769079247E-2</c:v>
                </c:pt>
                <c:pt idx="34">
                  <c:v>1.400980207073518E-2</c:v>
                </c:pt>
                <c:pt idx="35">
                  <c:v>1.2505098449239971E-2</c:v>
                </c:pt>
                <c:pt idx="36">
                  <c:v>1.2854831762967039E-2</c:v>
                </c:pt>
                <c:pt idx="37">
                  <c:v>1.3615783208569545E-2</c:v>
                </c:pt>
                <c:pt idx="38">
                  <c:v>1.3019945514874277E-2</c:v>
                </c:pt>
                <c:pt idx="39">
                  <c:v>1.3555195861301298E-2</c:v>
                </c:pt>
                <c:pt idx="40">
                  <c:v>1.1604195774780795E-2</c:v>
                </c:pt>
                <c:pt idx="41">
                  <c:v>1.1659624319149371E-2</c:v>
                </c:pt>
                <c:pt idx="42">
                  <c:v>1.0391640165030469E-2</c:v>
                </c:pt>
                <c:pt idx="43">
                  <c:v>7.9235970555429133E-3</c:v>
                </c:pt>
                <c:pt idx="44">
                  <c:v>8.1231407828830926E-3</c:v>
                </c:pt>
                <c:pt idx="45">
                  <c:v>8.7812887160621696E-3</c:v>
                </c:pt>
                <c:pt idx="46">
                  <c:v>9.2355343737799672E-3</c:v>
                </c:pt>
                <c:pt idx="47">
                  <c:v>8.7852544626398892E-3</c:v>
                </c:pt>
                <c:pt idx="48">
                  <c:v>9.6263152311327517E-3</c:v>
                </c:pt>
                <c:pt idx="49">
                  <c:v>8.3484937897734136E-3</c:v>
                </c:pt>
                <c:pt idx="50">
                  <c:v>9.7203862413355029E-3</c:v>
                </c:pt>
                <c:pt idx="51">
                  <c:v>9.7927360257364145E-3</c:v>
                </c:pt>
                <c:pt idx="52">
                  <c:v>9.7863619728441563E-3</c:v>
                </c:pt>
                <c:pt idx="53">
                  <c:v>1.0046778022148716E-2</c:v>
                </c:pt>
                <c:pt idx="54">
                  <c:v>1.0234767126524777E-2</c:v>
                </c:pt>
                <c:pt idx="55">
                  <c:v>9.7433670269818761E-3</c:v>
                </c:pt>
                <c:pt idx="56">
                  <c:v>1.0060886909843837E-2</c:v>
                </c:pt>
                <c:pt idx="57">
                  <c:v>9.6077322799941745E-3</c:v>
                </c:pt>
                <c:pt idx="58">
                  <c:v>2.3410710225303766E-3</c:v>
                </c:pt>
                <c:pt idx="59">
                  <c:v>1.021449795631846E-2</c:v>
                </c:pt>
                <c:pt idx="60">
                  <c:v>2.3493845680623055E-3</c:v>
                </c:pt>
                <c:pt idx="61">
                  <c:v>9.8824852932151187E-3</c:v>
                </c:pt>
                <c:pt idx="62">
                  <c:v>9.9422048836709433E-3</c:v>
                </c:pt>
                <c:pt idx="63">
                  <c:v>9.3456513323186101E-3</c:v>
                </c:pt>
                <c:pt idx="64">
                  <c:v>9.6297501383454109E-3</c:v>
                </c:pt>
                <c:pt idx="65">
                  <c:v>9.8435512595410057E-3</c:v>
                </c:pt>
                <c:pt idx="66">
                  <c:v>9.3120894610957076E-3</c:v>
                </c:pt>
                <c:pt idx="67">
                  <c:v>9.9115180612036682E-3</c:v>
                </c:pt>
                <c:pt idx="68">
                  <c:v>9.7343028873906091E-3</c:v>
                </c:pt>
                <c:pt idx="69">
                  <c:v>9.9185707889190705E-3</c:v>
                </c:pt>
                <c:pt idx="70">
                  <c:v>1.1210917609580812E-2</c:v>
                </c:pt>
                <c:pt idx="71">
                  <c:v>1.0286096799923891E-2</c:v>
                </c:pt>
                <c:pt idx="72">
                  <c:v>1.0799516706249249E-2</c:v>
                </c:pt>
                <c:pt idx="73">
                  <c:v>9.9863840935853973E-3</c:v>
                </c:pt>
                <c:pt idx="74">
                  <c:v>1.0302380668054939E-2</c:v>
                </c:pt>
                <c:pt idx="75">
                  <c:v>1.0880820429979347E-2</c:v>
                </c:pt>
                <c:pt idx="76">
                  <c:v>1.152983604571042E-2</c:v>
                </c:pt>
                <c:pt idx="77">
                  <c:v>1.2812696266897499E-2</c:v>
                </c:pt>
                <c:pt idx="78">
                  <c:v>1.1647551996203135E-2</c:v>
                </c:pt>
                <c:pt idx="79">
                  <c:v>2.9937257091222701E-3</c:v>
                </c:pt>
                <c:pt idx="80">
                  <c:v>1.2574183194546227E-2</c:v>
                </c:pt>
                <c:pt idx="81">
                  <c:v>1.2814347294537131E-2</c:v>
                </c:pt>
                <c:pt idx="82">
                  <c:v>1.3075600360784456E-2</c:v>
                </c:pt>
                <c:pt idx="83">
                  <c:v>3.1065939748725134E-3</c:v>
                </c:pt>
                <c:pt idx="84">
                  <c:v>1.3617607634663745E-2</c:v>
                </c:pt>
                <c:pt idx="85">
                  <c:v>1.3284262454272411E-2</c:v>
                </c:pt>
                <c:pt idx="86">
                  <c:v>1.2567819254059269E-2</c:v>
                </c:pt>
                <c:pt idx="87">
                  <c:v>1.2697364164259662E-2</c:v>
                </c:pt>
                <c:pt idx="88">
                  <c:v>1.3493935563188239E-2</c:v>
                </c:pt>
                <c:pt idx="89">
                  <c:v>1.3176727668353649E-2</c:v>
                </c:pt>
                <c:pt idx="90">
                  <c:v>4.1456355472828853E-2</c:v>
                </c:pt>
                <c:pt idx="91">
                  <c:v>3.70998985161499E-2</c:v>
                </c:pt>
                <c:pt idx="92">
                  <c:v>8.4645768424254121E-3</c:v>
                </c:pt>
                <c:pt idx="93">
                  <c:v>3.8859177347192728E-2</c:v>
                </c:pt>
                <c:pt idx="94">
                  <c:v>3.9910196211378861E-2</c:v>
                </c:pt>
                <c:pt idx="95">
                  <c:v>4.1753164471151974E-2</c:v>
                </c:pt>
                <c:pt idx="96">
                  <c:v>4.0707834199043905E-2</c:v>
                </c:pt>
                <c:pt idx="97">
                  <c:v>4.2190201381656897E-2</c:v>
                </c:pt>
                <c:pt idx="98">
                  <c:v>4.3316636270908496E-2</c:v>
                </c:pt>
                <c:pt idx="99">
                  <c:v>4.2663903609135141E-2</c:v>
                </c:pt>
                <c:pt idx="100">
                  <c:v>4.3689231230791603E-2</c:v>
                </c:pt>
                <c:pt idx="101">
                  <c:v>4.5240435744995762E-2</c:v>
                </c:pt>
                <c:pt idx="102">
                  <c:v>4.4196783188446741E-2</c:v>
                </c:pt>
                <c:pt idx="103">
                  <c:v>4.362638313516147E-2</c:v>
                </c:pt>
                <c:pt idx="104">
                  <c:v>1.0452510692043048E-2</c:v>
                </c:pt>
                <c:pt idx="105">
                  <c:v>4.6133019733286422E-2</c:v>
                </c:pt>
                <c:pt idx="106">
                  <c:v>1.0878250004115729E-2</c:v>
                </c:pt>
                <c:pt idx="107">
                  <c:v>5.1009723535952477E-2</c:v>
                </c:pt>
                <c:pt idx="108">
                  <c:v>4.7521830100988573E-2</c:v>
                </c:pt>
                <c:pt idx="109">
                  <c:v>5.2338233019878465E-2</c:v>
                </c:pt>
                <c:pt idx="110">
                  <c:v>4.8486020563500785E-2</c:v>
                </c:pt>
                <c:pt idx="111">
                  <c:v>5.5975397578290696E-2</c:v>
                </c:pt>
                <c:pt idx="112">
                  <c:v>1.2561499710680223E-2</c:v>
                </c:pt>
                <c:pt idx="113">
                  <c:v>5.6010249100425041E-2</c:v>
                </c:pt>
                <c:pt idx="114">
                  <c:v>5.6862507341707502E-2</c:v>
                </c:pt>
                <c:pt idx="115">
                  <c:v>5.5908868678515342E-2</c:v>
                </c:pt>
                <c:pt idx="116">
                  <c:v>5.6753292018127253E-2</c:v>
                </c:pt>
                <c:pt idx="117">
                  <c:v>5.5651983169630131E-2</c:v>
                </c:pt>
                <c:pt idx="118">
                  <c:v>6.1026564307556375E-2</c:v>
                </c:pt>
                <c:pt idx="119">
                  <c:v>5.5432883363983686E-2</c:v>
                </c:pt>
                <c:pt idx="120">
                  <c:v>5.5686595443381302E-2</c:v>
                </c:pt>
                <c:pt idx="121">
                  <c:v>5.4243009314137336E-2</c:v>
                </c:pt>
                <c:pt idx="122">
                  <c:v>5.2851750787396977E-2</c:v>
                </c:pt>
                <c:pt idx="123">
                  <c:v>5.7407685395031778E-2</c:v>
                </c:pt>
                <c:pt idx="124">
                  <c:v>5.4346001701163042E-2</c:v>
                </c:pt>
                <c:pt idx="125">
                  <c:v>5.4961676968863137E-2</c:v>
                </c:pt>
                <c:pt idx="126">
                  <c:v>5.1137627909972706E-2</c:v>
                </c:pt>
                <c:pt idx="127">
                  <c:v>5.1899818115290007E-2</c:v>
                </c:pt>
                <c:pt idx="128">
                  <c:v>5.127330019340276E-2</c:v>
                </c:pt>
                <c:pt idx="129">
                  <c:v>5.2355962378975093E-2</c:v>
                </c:pt>
                <c:pt idx="130">
                  <c:v>4.8679783220245847E-2</c:v>
                </c:pt>
                <c:pt idx="131">
                  <c:v>4.7695539965619101E-2</c:v>
                </c:pt>
                <c:pt idx="132">
                  <c:v>4.7431035861140954E-2</c:v>
                </c:pt>
                <c:pt idx="133">
                  <c:v>4.5081604714317644E-2</c:v>
                </c:pt>
                <c:pt idx="134">
                  <c:v>4.421169506082577E-2</c:v>
                </c:pt>
                <c:pt idx="135">
                  <c:v>4.5631861972436419E-2</c:v>
                </c:pt>
                <c:pt idx="136">
                  <c:v>4.656949909194695E-2</c:v>
                </c:pt>
                <c:pt idx="137">
                  <c:v>4.1904546053266808E-2</c:v>
                </c:pt>
                <c:pt idx="138">
                  <c:v>4.7138987098744922E-2</c:v>
                </c:pt>
                <c:pt idx="139">
                  <c:v>4.6105910501850006E-2</c:v>
                </c:pt>
                <c:pt idx="140">
                  <c:v>4.6881401693734892E-2</c:v>
                </c:pt>
                <c:pt idx="141">
                  <c:v>4.561228133624972E-2</c:v>
                </c:pt>
                <c:pt idx="142">
                  <c:v>4.334551551724275E-2</c:v>
                </c:pt>
                <c:pt idx="143">
                  <c:v>4.5091433749295008E-2</c:v>
                </c:pt>
                <c:pt idx="144">
                  <c:v>4.3781955290999736E-2</c:v>
                </c:pt>
                <c:pt idx="145">
                  <c:v>4.2446759322930926E-2</c:v>
                </c:pt>
                <c:pt idx="146">
                  <c:v>4.1903741460306544E-2</c:v>
                </c:pt>
                <c:pt idx="147">
                  <c:v>3.8474268720141237E-2</c:v>
                </c:pt>
                <c:pt idx="148">
                  <c:v>4.4104813236016081E-2</c:v>
                </c:pt>
                <c:pt idx="149">
                  <c:v>4.047018743809095E-2</c:v>
                </c:pt>
                <c:pt idx="150">
                  <c:v>4.1587678431643606E-2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7AF-4308-AD30-92B735AAC6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1868544"/>
        <c:axId val="191870944"/>
      </c:lineChart>
      <c:catAx>
        <c:axId val="19186854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b="0" i="0" u="none" strike="noStrike" baseline="0">
                    <a:effectLst/>
                  </a:rPr>
                  <a:t>Wavelength</a:t>
                </a:r>
                <a:r>
                  <a:rPr lang="en-IN" sz="1400" b="0" i="0" u="none" strike="noStrike" baseline="0"/>
                  <a:t> (nanometer)</a:t>
                </a:r>
                <a:endParaRPr lang="en-IN" sz="140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I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870944"/>
        <c:crosses val="autoZero"/>
        <c:auto val="1"/>
        <c:lblAlgn val="ctr"/>
        <c:lblOffset val="100"/>
        <c:noMultiLvlLbl val="0"/>
      </c:catAx>
      <c:valAx>
        <c:axId val="191870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/>
                  <a:t> Responsivity (A/W)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86854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155014090980563"/>
          <c:y val="0.15698414219858822"/>
          <c:w val="0.77701271212066236"/>
          <c:h val="0.72998778245688611"/>
        </c:manualLayout>
      </c:layout>
      <c:lineChart>
        <c:grouping val="standard"/>
        <c:varyColors val="0"/>
        <c:ser>
          <c:idx val="1"/>
          <c:order val="1"/>
          <c:tx>
            <c:v>Dark current</c:v>
          </c:tx>
          <c:spPr>
            <a:ln w="22225" cap="rnd">
              <a:solidFill>
                <a:schemeClr val="accent1"/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1"/>
              </a:solidFill>
              <a:ln w="9525">
                <a:solidFill>
                  <a:schemeClr val="accent1"/>
                </a:solidFill>
                <a:round/>
              </a:ln>
              <a:effectLst/>
            </c:spPr>
          </c:marker>
          <c:cat>
            <c:numRef>
              <c:f>'iv_characteristics_dark_light(1'!$A$2:$A$18</c:f>
              <c:numCache>
                <c:formatCode>General</c:formatCode>
                <c:ptCount val="17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</c:numCache>
            </c:numRef>
          </c:cat>
          <c:val>
            <c:numRef>
              <c:f>'iv_characteristics_dark_light(1'!$B$2:$B$18</c:f>
              <c:numCache>
                <c:formatCode>General</c:formatCode>
                <c:ptCount val="17"/>
                <c:pt idx="0">
                  <c:v>-5.5</c:v>
                </c:pt>
                <c:pt idx="1">
                  <c:v>-5</c:v>
                </c:pt>
                <c:pt idx="2">
                  <c:v>-4.5</c:v>
                </c:pt>
                <c:pt idx="3">
                  <c:v>-4</c:v>
                </c:pt>
                <c:pt idx="4">
                  <c:v>-3.5</c:v>
                </c:pt>
                <c:pt idx="5">
                  <c:v>-3</c:v>
                </c:pt>
                <c:pt idx="6">
                  <c:v>-2.5</c:v>
                </c:pt>
                <c:pt idx="7">
                  <c:v>-2</c:v>
                </c:pt>
                <c:pt idx="8">
                  <c:v>-1.5</c:v>
                </c:pt>
                <c:pt idx="9">
                  <c:v>-1.25</c:v>
                </c:pt>
                <c:pt idx="10">
                  <c:v>-1</c:v>
                </c:pt>
                <c:pt idx="11">
                  <c:v>-0.5</c:v>
                </c:pt>
                <c:pt idx="12">
                  <c:v>0</c:v>
                </c:pt>
                <c:pt idx="13">
                  <c:v>0.75</c:v>
                </c:pt>
                <c:pt idx="14">
                  <c:v>1.5</c:v>
                </c:pt>
                <c:pt idx="15">
                  <c:v>2</c:v>
                </c:pt>
                <c:pt idx="16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D8-4077-848C-D5D3B73651BE}"/>
            </c:ext>
          </c:extLst>
        </c:ser>
        <c:ser>
          <c:idx val="2"/>
          <c:order val="2"/>
          <c:tx>
            <c:v>Light Current</c:v>
          </c:tx>
          <c:spPr>
            <a:ln w="22225" cap="rnd">
              <a:solidFill>
                <a:schemeClr val="accent1">
                  <a:tint val="65000"/>
                </a:schemeClr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1">
                  <a:tint val="65000"/>
                </a:schemeClr>
              </a:solidFill>
              <a:ln w="9525">
                <a:solidFill>
                  <a:schemeClr val="accent1">
                    <a:tint val="65000"/>
                  </a:schemeClr>
                </a:solidFill>
                <a:round/>
              </a:ln>
              <a:effectLst/>
            </c:spPr>
          </c:marker>
          <c:cat>
            <c:numRef>
              <c:f>'iv_characteristics_dark_light(1'!$A$2:$A$18</c:f>
              <c:numCache>
                <c:formatCode>General</c:formatCode>
                <c:ptCount val="17"/>
                <c:pt idx="0">
                  <c:v>-8</c:v>
                </c:pt>
                <c:pt idx="1">
                  <c:v>-7</c:v>
                </c:pt>
                <c:pt idx="2">
                  <c:v>-6</c:v>
                </c:pt>
                <c:pt idx="3">
                  <c:v>-5</c:v>
                </c:pt>
                <c:pt idx="4">
                  <c:v>-4</c:v>
                </c:pt>
                <c:pt idx="5">
                  <c:v>-3</c:v>
                </c:pt>
                <c:pt idx="6">
                  <c:v>-2</c:v>
                </c:pt>
                <c:pt idx="7">
                  <c:v>-1</c:v>
                </c:pt>
                <c:pt idx="8">
                  <c:v>0</c:v>
                </c:pt>
                <c:pt idx="9">
                  <c:v>1</c:v>
                </c:pt>
                <c:pt idx="10">
                  <c:v>2</c:v>
                </c:pt>
                <c:pt idx="11">
                  <c:v>3</c:v>
                </c:pt>
                <c:pt idx="12">
                  <c:v>4</c:v>
                </c:pt>
                <c:pt idx="13">
                  <c:v>5</c:v>
                </c:pt>
                <c:pt idx="14">
                  <c:v>6</c:v>
                </c:pt>
                <c:pt idx="15">
                  <c:v>7</c:v>
                </c:pt>
                <c:pt idx="16">
                  <c:v>8</c:v>
                </c:pt>
              </c:numCache>
            </c:numRef>
          </c:cat>
          <c:val>
            <c:numRef>
              <c:f>'iv_characteristics_dark_light(1'!$C$2:$C$18</c:f>
              <c:numCache>
                <c:formatCode>General</c:formatCode>
                <c:ptCount val="17"/>
                <c:pt idx="0">
                  <c:v>-18</c:v>
                </c:pt>
                <c:pt idx="1">
                  <c:v>-15.5</c:v>
                </c:pt>
                <c:pt idx="2">
                  <c:v>-12</c:v>
                </c:pt>
                <c:pt idx="3">
                  <c:v>-10.5</c:v>
                </c:pt>
                <c:pt idx="4">
                  <c:v>-9</c:v>
                </c:pt>
                <c:pt idx="5">
                  <c:v>-7.5</c:v>
                </c:pt>
                <c:pt idx="6">
                  <c:v>-6</c:v>
                </c:pt>
                <c:pt idx="7">
                  <c:v>-5</c:v>
                </c:pt>
                <c:pt idx="8">
                  <c:v>-3.5</c:v>
                </c:pt>
                <c:pt idx="9">
                  <c:v>-2</c:v>
                </c:pt>
                <c:pt idx="10">
                  <c:v>-1</c:v>
                </c:pt>
                <c:pt idx="11">
                  <c:v>0.75</c:v>
                </c:pt>
                <c:pt idx="12">
                  <c:v>3</c:v>
                </c:pt>
                <c:pt idx="13">
                  <c:v>4</c:v>
                </c:pt>
                <c:pt idx="14">
                  <c:v>7</c:v>
                </c:pt>
                <c:pt idx="15">
                  <c:v>9</c:v>
                </c:pt>
                <c:pt idx="16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86D8-4077-848C-D5D3B73651B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hiLowLines>
          <c:spPr>
            <a:ln w="9525">
              <a:solidFill>
                <a:schemeClr val="tx1">
                  <a:lumMod val="50000"/>
                  <a:lumOff val="50000"/>
                </a:schemeClr>
              </a:solidFill>
            </a:ln>
            <a:effectLst/>
          </c:spPr>
        </c:hiLowLines>
        <c:marker val="1"/>
        <c:smooth val="0"/>
        <c:axId val="1505778640"/>
        <c:axId val="1505775760"/>
        <c:extLst>
          <c:ext xmlns:c15="http://schemas.microsoft.com/office/drawing/2012/chart" uri="{02D57815-91ED-43cb-92C2-25804820EDAC}">
            <c15:filteredLine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'iv_characteristics_dark_light(1'!$A$1</c15:sqref>
                        </c15:formulaRef>
                      </c:ext>
                    </c:extLst>
                    <c:strCache>
                      <c:ptCount val="1"/>
                      <c:pt idx="0">
                        <c:v>Voltage (V)</c:v>
                      </c:pt>
                    </c:strCache>
                  </c:strRef>
                </c:tx>
                <c:spPr>
                  <a:ln w="22225" cap="rnd">
                    <a:solidFill>
                      <a:schemeClr val="accent1">
                        <a:shade val="65000"/>
                      </a:schemeClr>
                    </a:solidFill>
                    <a:round/>
                  </a:ln>
                  <a:effectLst/>
                </c:spPr>
                <c:marker>
                  <c:symbol val="diamond"/>
                  <c:size val="6"/>
                  <c:spPr>
                    <a:solidFill>
                      <a:schemeClr val="accent1">
                        <a:shade val="65000"/>
                      </a:schemeClr>
                    </a:solidFill>
                    <a:ln w="9525">
                      <a:solidFill>
                        <a:schemeClr val="accent1">
                          <a:shade val="65000"/>
                        </a:schemeClr>
                      </a:solidFill>
                      <a:round/>
                    </a:ln>
                    <a:effectLst/>
                  </c:spPr>
                </c:marker>
                <c:cat>
                  <c:numRef>
                    <c:extLst>
                      <c:ext uri="{02D57815-91ED-43cb-92C2-25804820EDAC}">
                        <c15:formulaRef>
                          <c15:sqref>'iv_characteristics_dark_light(1'!$A$2:$A$18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-8</c:v>
                      </c:pt>
                      <c:pt idx="1">
                        <c:v>-7</c:v>
                      </c:pt>
                      <c:pt idx="2">
                        <c:v>-6</c:v>
                      </c:pt>
                      <c:pt idx="3">
                        <c:v>-5</c:v>
                      </c:pt>
                      <c:pt idx="4">
                        <c:v>-4</c:v>
                      </c:pt>
                      <c:pt idx="5">
                        <c:v>-3</c:v>
                      </c:pt>
                      <c:pt idx="6">
                        <c:v>-2</c:v>
                      </c:pt>
                      <c:pt idx="7">
                        <c:v>-1</c:v>
                      </c:pt>
                      <c:pt idx="8">
                        <c:v>0</c:v>
                      </c:pt>
                      <c:pt idx="9">
                        <c:v>1</c:v>
                      </c:pt>
                      <c:pt idx="10">
                        <c:v>2</c:v>
                      </c:pt>
                      <c:pt idx="11">
                        <c:v>3</c:v>
                      </c:pt>
                      <c:pt idx="12">
                        <c:v>4</c:v>
                      </c:pt>
                      <c:pt idx="13">
                        <c:v>5</c:v>
                      </c:pt>
                      <c:pt idx="14">
                        <c:v>6</c:v>
                      </c:pt>
                      <c:pt idx="15">
                        <c:v>7</c:v>
                      </c:pt>
                      <c:pt idx="16">
                        <c:v>8</c:v>
                      </c:pt>
                    </c:numCache>
                  </c:numRef>
                </c:cat>
                <c:val>
                  <c:numRef>
                    <c:extLst>
                      <c:ext uri="{02D57815-91ED-43cb-92C2-25804820EDAC}">
                        <c15:formulaRef>
                          <c15:sqref>'iv_characteristics_dark_light(1'!$A$2:$A$18</c15:sqref>
                        </c15:formulaRef>
                      </c:ext>
                    </c:extLst>
                    <c:numCache>
                      <c:formatCode>General</c:formatCode>
                      <c:ptCount val="17"/>
                      <c:pt idx="0">
                        <c:v>-8</c:v>
                      </c:pt>
                      <c:pt idx="1">
                        <c:v>-7</c:v>
                      </c:pt>
                      <c:pt idx="2">
                        <c:v>-6</c:v>
                      </c:pt>
                      <c:pt idx="3">
                        <c:v>-5</c:v>
                      </c:pt>
                      <c:pt idx="4">
                        <c:v>-4</c:v>
                      </c:pt>
                      <c:pt idx="5">
                        <c:v>-3</c:v>
                      </c:pt>
                      <c:pt idx="6">
                        <c:v>-2</c:v>
                      </c:pt>
                      <c:pt idx="7">
                        <c:v>-1</c:v>
                      </c:pt>
                      <c:pt idx="8">
                        <c:v>0</c:v>
                      </c:pt>
                      <c:pt idx="9">
                        <c:v>1</c:v>
                      </c:pt>
                      <c:pt idx="10">
                        <c:v>2</c:v>
                      </c:pt>
                      <c:pt idx="11">
                        <c:v>3</c:v>
                      </c:pt>
                      <c:pt idx="12">
                        <c:v>4</c:v>
                      </c:pt>
                      <c:pt idx="13">
                        <c:v>5</c:v>
                      </c:pt>
                      <c:pt idx="14">
                        <c:v>6</c:v>
                      </c:pt>
                      <c:pt idx="15">
                        <c:v>7</c:v>
                      </c:pt>
                      <c:pt idx="16">
                        <c:v>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2-86D8-4077-848C-D5D3B73651BE}"/>
                  </c:ext>
                </c:extLst>
              </c15:ser>
            </c15:filteredLineSeries>
          </c:ext>
        </c:extLst>
      </c:lineChart>
      <c:catAx>
        <c:axId val="15057786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IN" sz="1400" dirty="0"/>
                  <a:t>Voltage (v</a:t>
                </a:r>
                <a:r>
                  <a:rPr lang="en-IN" sz="1200" dirty="0"/>
                  <a:t>)</a:t>
                </a:r>
              </a:p>
            </c:rich>
          </c:tx>
          <c:layout>
            <c:manualLayout>
              <c:xMode val="edge"/>
              <c:yMode val="edge"/>
              <c:x val="0.44542859561909592"/>
              <c:y val="0.9068193546997950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28575" cap="flat" cmpd="sng" algn="ctr">
            <a:solidFill>
              <a:schemeClr val="bg2">
                <a:lumMod val="50000"/>
              </a:schemeClr>
            </a:solidFill>
            <a:round/>
          </a:ln>
          <a:effectLst/>
        </c:spPr>
        <c:txPr>
          <a:bodyPr rot="0" spcFirstLastPara="1" vertOverflow="ellipsis" wrap="square" anchor="b" anchorCtr="1"/>
          <a:lstStyle/>
          <a:p>
            <a:pPr>
              <a:defRPr sz="1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5775760"/>
        <c:crosses val="autoZero"/>
        <c:auto val="1"/>
        <c:lblAlgn val="ctr"/>
        <c:lblOffset val="100"/>
        <c:noMultiLvlLbl val="0"/>
      </c:catAx>
      <c:valAx>
        <c:axId val="150577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05778640"/>
        <c:crosses val="autoZero"/>
        <c:crossBetween val="between"/>
      </c:valAx>
      <c:spPr>
        <a:noFill/>
        <a:ln w="12700"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c:spPr>
    </c:plotArea>
    <c:legend>
      <c:legendPos val="t"/>
      <c:layout>
        <c:manualLayout>
          <c:xMode val="edge"/>
          <c:yMode val="edge"/>
          <c:x val="0.32127223558465579"/>
          <c:y val="6.1050061050061048E-2"/>
          <c:w val="0.35745552883068837"/>
          <c:h val="6.114197263803562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19050"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102">
  <cs:axisTitle>
    <cs:lnRef idx="0"/>
    <cs:fillRef idx="0"/>
    <cs:effectRef idx="0"/>
    <cs:fontRef idx="minor">
      <a:schemeClr val="tx1"/>
    </cs:fontRef>
    <cs:defRPr sz="1000" b="1" kern="1200"/>
  </cs:axisTitle>
  <cs:category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categoryAxis>
  <cs:chartArea mods="allowNoFillOverride allowNoLineOverride">
    <cs:lnRef idx="1">
      <a:schemeClr val="tx1">
        <a:tint val="75000"/>
      </a:schemeClr>
    </cs:lnRef>
    <cs:fillRef idx="1">
      <a:schemeClr val="bg1"/>
    </cs:fillRef>
    <cs:effectRef idx="0"/>
    <cs:fontRef idx="minor">
      <a:schemeClr val="tx1"/>
    </cs:fontRef>
    <cs:spPr>
      <a:ln>
        <a:round/>
      </a:ln>
    </cs:spPr>
    <cs:defRPr sz="1000" kern="1200"/>
  </cs:chartArea>
  <cs:dataLabel>
    <cs:lnRef idx="0"/>
    <cs:fillRef idx="0"/>
    <cs:effectRef idx="0"/>
    <cs:fontRef idx="minor">
      <a:schemeClr val="tx1"/>
    </cs:fontRef>
    <cs:defRPr sz="1000" kern="1200"/>
  </cs:dataLabel>
  <cs:dataLabelCallout>
    <cs:lnRef idx="0"/>
    <cs:fillRef idx="0"/>
    <cs:effectRef idx="0"/>
    <cs:fontRef idx="minor">
      <a:schemeClr val="dk1"/>
    </cs:fontRef>
    <cs:spPr>
      <a:solidFill>
        <a:schemeClr val="lt1"/>
      </a:solidFill>
      <a:ln>
        <a:solidFill>
          <a:schemeClr val="dk1">
            <a:lumMod val="65000"/>
            <a:lumOff val="35000"/>
          </a:schemeClr>
        </a:solidFill>
      </a:ln>
    </cs:spPr>
    <cs:defRPr sz="1000" kern="1200"/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1">
      <cs:styleClr val="auto"/>
    </cs:lnRef>
    <cs:lineWidthScale>3</cs:lineWidthScale>
    <cs:fillRef idx="0"/>
    <cs:effectRef idx="0"/>
    <cs:fontRef idx="minor">
      <a:schemeClr val="tx1"/>
    </cs:fontRef>
    <cs:spPr>
      <a:ln cap="rnd">
        <a:round/>
      </a:ln>
    </cs:spPr>
  </cs:dataPointLine>
  <cs:dataPointMarker>
    <cs:lnRef idx="1">
      <cs:styleClr val="auto"/>
    </cs:lnRef>
    <cs:fillRef idx="1">
      <cs:styleClr val="auto"/>
    </cs:fillRef>
    <cs:effectRef idx="0"/>
    <cs:fontRef idx="minor">
      <a:schemeClr val="tx1"/>
    </cs:fontRef>
    <cs:spPr>
      <a:ln>
        <a:round/>
      </a:ln>
    </cs:spPr>
  </cs:dataPointMarker>
  <cs:dataPointMarkerLayout/>
  <cs:dataPointWireframe>
    <cs:lnRef idx="1">
      <cs:styleClr val="auto"/>
    </cs:lnRef>
    <cs:fillRef idx="0"/>
    <cs:effectRef idx="0"/>
    <cs:fontRef idx="minor">
      <a:schemeClr val="tx1"/>
    </cs:fontRef>
    <cs:spPr>
      <a:ln>
        <a:round/>
      </a:ln>
    </cs:spPr>
  </cs:dataPointWireframe>
  <cs:dataTable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dataTable>
  <cs:downBar>
    <cs:lnRef idx="1">
      <a:schemeClr val="tx1"/>
    </cs:lnRef>
    <cs:fillRef idx="1">
      <a:schemeClr val="dk1">
        <a:tint val="95000"/>
      </a:schemeClr>
    </cs:fillRef>
    <cs:effectRef idx="0"/>
    <cs:fontRef idx="minor">
      <a:schemeClr val="tx1"/>
    </cs:fontRef>
    <cs:spPr>
      <a:ln>
        <a:round/>
      </a:ln>
    </cs:spPr>
  </cs:downBar>
  <cs:drop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dropLine>
  <cs:errorBar>
    <cs:lnRef idx="1">
      <a:schemeClr val="tx1"/>
    </cs:lnRef>
    <cs:fillRef idx="1">
      <a:schemeClr val="tx1"/>
    </cs:fillRef>
    <cs:effectRef idx="0"/>
    <cs:fontRef idx="minor">
      <a:schemeClr val="tx1"/>
    </cs:fontRef>
    <cs:spPr>
      <a:ln>
        <a:round/>
      </a:ln>
    </cs:spPr>
  </cs:errorBar>
  <cs:flo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floor>
  <cs:gridlineMajor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</cs:gridlineMajor>
  <cs:gridlineMinor>
    <cs:lnRef idx="1">
      <a:schemeClr val="tx1">
        <a:tint val="50000"/>
      </a:schemeClr>
    </cs:lnRef>
    <cs:fillRef idx="0"/>
    <cs:effectRef idx="0"/>
    <cs:fontRef idx="minor">
      <a:schemeClr val="tx1"/>
    </cs:fontRef>
    <cs:spPr>
      <a:ln>
        <a:round/>
      </a:ln>
    </cs:spPr>
  </cs:gridlineMinor>
  <cs:hiLo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hiLoLine>
  <cs:leader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leaderLine>
  <cs:legend>
    <cs:lnRef idx="0"/>
    <cs:fillRef idx="0"/>
    <cs:effectRef idx="0"/>
    <cs:fontRef idx="minor">
      <a:schemeClr val="tx1"/>
    </cs:fontRef>
    <cs:defRPr sz="1000" kern="1200"/>
  </cs:legend>
  <cs:plotArea mods="allowNoFillOverride allowNoLineOverride">
    <cs:lnRef idx="0"/>
    <cs:fillRef idx="1">
      <a:schemeClr val="bg1"/>
    </cs:fillRef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seriesAxis>
  <cs:seriesLine>
    <cs:lnRef idx="1">
      <a:schemeClr val="tx1"/>
    </cs:lnRef>
    <cs:fillRef idx="0"/>
    <cs:effectRef idx="0"/>
    <cs:fontRef idx="minor">
      <a:schemeClr val="tx1"/>
    </cs:fontRef>
    <cs:spPr>
      <a:ln>
        <a:round/>
      </a:ln>
    </cs:spPr>
  </cs:seriesLine>
  <cs:title>
    <cs:lnRef idx="0"/>
    <cs:fillRef idx="0"/>
    <cs:effectRef idx="0"/>
    <cs:fontRef idx="minor">
      <a:schemeClr val="tx1"/>
    </cs:fontRef>
    <cs:defRPr sz="1800" b="1" kern="1200"/>
  </cs:title>
  <cs:trendline>
    <cs:lnRef idx="1">
      <a:schemeClr val="tx1"/>
    </cs:lnRef>
    <cs:fillRef idx="0"/>
    <cs:effectRef idx="0"/>
    <cs:fontRef idx="minor">
      <a:schemeClr val="tx1"/>
    </cs:fontRef>
    <cs:spPr>
      <a:ln cap="rnd">
        <a:round/>
      </a:ln>
    </cs:spPr>
  </cs:trendline>
  <cs:trendlineLabel>
    <cs:lnRef idx="0"/>
    <cs:fillRef idx="0"/>
    <cs:effectRef idx="0"/>
    <cs:fontRef idx="minor">
      <a:schemeClr val="tx1"/>
    </cs:fontRef>
    <cs:defRPr sz="1000" kern="1200"/>
  </cs:trendlineLabel>
  <cs:upBar>
    <cs:lnRef idx="1">
      <a:schemeClr val="tx1"/>
    </cs:lnRef>
    <cs:fillRef idx="1">
      <a:schemeClr val="dk1">
        <a:tint val="5000"/>
      </a:schemeClr>
    </cs:fillRef>
    <cs:effectRef idx="0"/>
    <cs:fontRef idx="minor">
      <a:schemeClr val="tx1"/>
    </cs:fontRef>
    <cs:spPr>
      <a:ln>
        <a:round/>
      </a:ln>
    </cs:spPr>
  </cs:upBar>
  <cs:valueAxis>
    <cs:lnRef idx="1">
      <a:schemeClr val="tx1">
        <a:tint val="75000"/>
      </a:schemeClr>
    </cs:lnRef>
    <cs:fillRef idx="0"/>
    <cs:effectRef idx="0"/>
    <cs:fontRef idx="minor">
      <a:schemeClr val="tx1"/>
    </cs:fontRef>
    <cs:spPr>
      <a:ln>
        <a:round/>
      </a:ln>
    </cs:spPr>
    <cs:defRPr sz="1000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80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900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8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image" Target="../media/image7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3BEB8B-35DA-4C71-9DF5-954A2CABBD4B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63F18878-774A-488E-938B-280D0B4B48C2}">
      <dgm:prSet custT="1"/>
      <dgm:spPr/>
      <dgm:t>
        <a:bodyPr/>
        <a:lstStyle/>
        <a:p>
          <a:r>
            <a:rPr lang="en-US" altLang="en-US" sz="2000" dirty="0"/>
            <a:t>It has a suitable bandgap (~1.3 eV) ideal for visible light detection.</a:t>
          </a:r>
        </a:p>
      </dgm:t>
    </dgm:pt>
    <dgm:pt modelId="{2E43374B-C124-4920-9696-A3BEDC792E6D}" type="parTrans" cxnId="{F770E997-238F-4B2C-A3C5-471D5499A4F3}">
      <dgm:prSet/>
      <dgm:spPr/>
      <dgm:t>
        <a:bodyPr/>
        <a:lstStyle/>
        <a:p>
          <a:endParaRPr lang="en-IN" sz="2000"/>
        </a:p>
      </dgm:t>
    </dgm:pt>
    <dgm:pt modelId="{847C8F4E-1130-4E49-8CC9-FA4A81328F2B}" type="sibTrans" cxnId="{F770E997-238F-4B2C-A3C5-471D5499A4F3}">
      <dgm:prSet/>
      <dgm:spPr/>
      <dgm:t>
        <a:bodyPr/>
        <a:lstStyle/>
        <a:p>
          <a:endParaRPr lang="en-IN" sz="2000"/>
        </a:p>
      </dgm:t>
    </dgm:pt>
    <dgm:pt modelId="{780F6942-5824-4C57-BB75-60775490D8AD}">
      <dgm:prSet custT="1"/>
      <dgm:spPr/>
      <dgm:t>
        <a:bodyPr/>
        <a:lstStyle/>
        <a:p>
          <a:r>
            <a:rPr lang="en-US" altLang="en-US" sz="2000" dirty="0"/>
            <a:t>The absorption range of SnS spans from 1.2 eV to 3.5 eV, covering visible and IR regions.</a:t>
          </a:r>
        </a:p>
      </dgm:t>
    </dgm:pt>
    <dgm:pt modelId="{387FCF8C-9540-400C-97A8-5134A2C387B6}" type="parTrans" cxnId="{29D0E20A-1552-45BD-8DE9-5C4A31D33169}">
      <dgm:prSet/>
      <dgm:spPr/>
      <dgm:t>
        <a:bodyPr/>
        <a:lstStyle/>
        <a:p>
          <a:endParaRPr lang="en-IN" sz="2000"/>
        </a:p>
      </dgm:t>
    </dgm:pt>
    <dgm:pt modelId="{8518BBEC-8651-477F-AAF2-A2197789CB2D}" type="sibTrans" cxnId="{29D0E20A-1552-45BD-8DE9-5C4A31D33169}">
      <dgm:prSet/>
      <dgm:spPr/>
      <dgm:t>
        <a:bodyPr/>
        <a:lstStyle/>
        <a:p>
          <a:endParaRPr lang="en-IN" sz="2000"/>
        </a:p>
      </dgm:t>
    </dgm:pt>
    <dgm:pt modelId="{0242DF28-00E6-452D-9EB9-129F10A17CDF}">
      <dgm:prSet custT="1"/>
      <dgm:spPr/>
      <dgm:t>
        <a:bodyPr/>
        <a:lstStyle/>
        <a:p>
          <a:r>
            <a:rPr lang="en-US" altLang="en-US" sz="2000" dirty="0"/>
            <a:t>Exhibits high absorption efficiency, enabling effective photon capture.</a:t>
          </a:r>
        </a:p>
      </dgm:t>
    </dgm:pt>
    <dgm:pt modelId="{E4B7AE24-A90D-4183-BDF9-960E4DCDC321}" type="parTrans" cxnId="{00480B4F-155B-45F4-9382-AF7AC67272C7}">
      <dgm:prSet/>
      <dgm:spPr/>
      <dgm:t>
        <a:bodyPr/>
        <a:lstStyle/>
        <a:p>
          <a:endParaRPr lang="en-IN" sz="2000"/>
        </a:p>
      </dgm:t>
    </dgm:pt>
    <dgm:pt modelId="{ACA3F203-195A-4678-AAE4-E51A422D2976}" type="sibTrans" cxnId="{00480B4F-155B-45F4-9382-AF7AC67272C7}">
      <dgm:prSet/>
      <dgm:spPr/>
      <dgm:t>
        <a:bodyPr/>
        <a:lstStyle/>
        <a:p>
          <a:endParaRPr lang="en-IN" sz="2000"/>
        </a:p>
      </dgm:t>
    </dgm:pt>
    <dgm:pt modelId="{AFC95699-19C4-4279-A081-AAFC6FA3CB3C}">
      <dgm:prSet custT="1"/>
      <dgm:spPr/>
      <dgm:t>
        <a:bodyPr/>
        <a:lstStyle/>
        <a:p>
          <a:r>
            <a:rPr lang="en-US" altLang="en-US" sz="2000" dirty="0"/>
            <a:t>Provides excellent charge separation capabilities, enhancing photocurrent generation.</a:t>
          </a:r>
        </a:p>
      </dgm:t>
    </dgm:pt>
    <dgm:pt modelId="{43F5BA63-C4DD-4913-A769-C5C22C8551ED}" type="parTrans" cxnId="{B7963280-9678-416E-9DFE-4D27D673D805}">
      <dgm:prSet/>
      <dgm:spPr/>
      <dgm:t>
        <a:bodyPr/>
        <a:lstStyle/>
        <a:p>
          <a:endParaRPr lang="en-IN" sz="2000"/>
        </a:p>
      </dgm:t>
    </dgm:pt>
    <dgm:pt modelId="{12542B76-36FE-45B1-861A-D4CBC3947E54}" type="sibTrans" cxnId="{B7963280-9678-416E-9DFE-4D27D673D805}">
      <dgm:prSet/>
      <dgm:spPr/>
      <dgm:t>
        <a:bodyPr/>
        <a:lstStyle/>
        <a:p>
          <a:endParaRPr lang="en-IN" sz="2000"/>
        </a:p>
      </dgm:t>
    </dgm:pt>
    <dgm:pt modelId="{84187CFA-1510-404C-824E-9FCEF95E06F5}">
      <dgm:prSet custT="1"/>
      <dgm:spPr/>
      <dgm:t>
        <a:bodyPr/>
        <a:lstStyle/>
        <a:p>
          <a:r>
            <a:rPr lang="en-US" altLang="en-US" sz="2000"/>
            <a:t>Known for strong photoconductivity, which improves detector sensitivity.</a:t>
          </a:r>
          <a:endParaRPr lang="en-US" altLang="en-US" sz="2000" dirty="0"/>
        </a:p>
      </dgm:t>
    </dgm:pt>
    <dgm:pt modelId="{77B5D07E-F780-44E2-A4A0-AF10686BCBCB}" type="parTrans" cxnId="{A793A8A6-F252-4893-86B5-DB246AA4A446}">
      <dgm:prSet/>
      <dgm:spPr/>
      <dgm:t>
        <a:bodyPr/>
        <a:lstStyle/>
        <a:p>
          <a:endParaRPr lang="en-IN" sz="2000"/>
        </a:p>
      </dgm:t>
    </dgm:pt>
    <dgm:pt modelId="{BF8ED9A5-8912-400A-A177-B5B4CF7225EE}" type="sibTrans" cxnId="{A793A8A6-F252-4893-86B5-DB246AA4A446}">
      <dgm:prSet/>
      <dgm:spPr/>
      <dgm:t>
        <a:bodyPr/>
        <a:lstStyle/>
        <a:p>
          <a:endParaRPr lang="en-IN" sz="2000"/>
        </a:p>
      </dgm:t>
    </dgm:pt>
    <dgm:pt modelId="{0D89FFAB-B6DE-477A-9971-0D8000BAAC29}">
      <dgm:prSet custT="1"/>
      <dgm:spPr/>
      <dgm:t>
        <a:bodyPr/>
        <a:lstStyle/>
        <a:p>
          <a:r>
            <a:rPr lang="en-US" altLang="en-US" sz="2000" dirty="0"/>
            <a:t>Offers environmental safety—SnS is non-toxic and eco-friendly.</a:t>
          </a:r>
        </a:p>
      </dgm:t>
    </dgm:pt>
    <dgm:pt modelId="{F74629E4-0199-4DE9-A251-CF5A22057817}" type="parTrans" cxnId="{B96CB1FB-918C-4940-93C1-7C609DE68C5F}">
      <dgm:prSet/>
      <dgm:spPr/>
      <dgm:t>
        <a:bodyPr/>
        <a:lstStyle/>
        <a:p>
          <a:endParaRPr lang="en-IN" sz="2000"/>
        </a:p>
      </dgm:t>
    </dgm:pt>
    <dgm:pt modelId="{F2402DB2-6224-4323-9A38-274AE1AE370C}" type="sibTrans" cxnId="{B96CB1FB-918C-4940-93C1-7C609DE68C5F}">
      <dgm:prSet/>
      <dgm:spPr/>
      <dgm:t>
        <a:bodyPr/>
        <a:lstStyle/>
        <a:p>
          <a:endParaRPr lang="en-IN" sz="2000"/>
        </a:p>
      </dgm:t>
    </dgm:pt>
    <dgm:pt modelId="{0DCF16CC-44A5-48AA-8717-17C6EB6F4CB8}">
      <dgm:prSet custT="1"/>
      <dgm:spPr/>
      <dgm:t>
        <a:bodyPr/>
        <a:lstStyle/>
        <a:p>
          <a:r>
            <a:rPr lang="en-US" altLang="en-US" sz="2000" dirty="0"/>
            <a:t>Involves low fabrication cost, suitable for large-scale and affordable production.</a:t>
          </a:r>
        </a:p>
      </dgm:t>
    </dgm:pt>
    <dgm:pt modelId="{93AD1234-8953-4F22-B94D-F639EF27D431}" type="parTrans" cxnId="{957E00EB-0C74-4F52-A8BD-CF56386C4CDE}">
      <dgm:prSet/>
      <dgm:spPr/>
      <dgm:t>
        <a:bodyPr/>
        <a:lstStyle/>
        <a:p>
          <a:endParaRPr lang="en-IN" sz="2000"/>
        </a:p>
      </dgm:t>
    </dgm:pt>
    <dgm:pt modelId="{C2C072CD-C84C-4FE8-BB6B-2D762709C0B2}" type="sibTrans" cxnId="{957E00EB-0C74-4F52-A8BD-CF56386C4CDE}">
      <dgm:prSet/>
      <dgm:spPr/>
      <dgm:t>
        <a:bodyPr/>
        <a:lstStyle/>
        <a:p>
          <a:endParaRPr lang="en-IN" sz="2000"/>
        </a:p>
      </dgm:t>
    </dgm:pt>
    <dgm:pt modelId="{A438CFBE-6F84-4FE7-9282-516643E07481}" type="pres">
      <dgm:prSet presAssocID="{AE3BEB8B-35DA-4C71-9DF5-954A2CABBD4B}" presName="Name0" presStyleCnt="0">
        <dgm:presLayoutVars>
          <dgm:chMax val="7"/>
          <dgm:chPref val="7"/>
          <dgm:dir/>
        </dgm:presLayoutVars>
      </dgm:prSet>
      <dgm:spPr/>
    </dgm:pt>
    <dgm:pt modelId="{306AFD43-C3F9-4B0B-B3A9-139CE5BE408C}" type="pres">
      <dgm:prSet presAssocID="{AE3BEB8B-35DA-4C71-9DF5-954A2CABBD4B}" presName="Name1" presStyleCnt="0"/>
      <dgm:spPr/>
    </dgm:pt>
    <dgm:pt modelId="{E499ECDA-FF11-4373-A032-E730AD10099C}" type="pres">
      <dgm:prSet presAssocID="{AE3BEB8B-35DA-4C71-9DF5-954A2CABBD4B}" presName="cycle" presStyleCnt="0"/>
      <dgm:spPr/>
    </dgm:pt>
    <dgm:pt modelId="{5CE6FD22-53E3-435A-A6FE-E9A897CD3D2A}" type="pres">
      <dgm:prSet presAssocID="{AE3BEB8B-35DA-4C71-9DF5-954A2CABBD4B}" presName="srcNode" presStyleLbl="node1" presStyleIdx="0" presStyleCnt="7"/>
      <dgm:spPr/>
    </dgm:pt>
    <dgm:pt modelId="{B4362FD6-8834-48E1-B420-7F3C7E110F48}" type="pres">
      <dgm:prSet presAssocID="{AE3BEB8B-35DA-4C71-9DF5-954A2CABBD4B}" presName="conn" presStyleLbl="parChTrans1D2" presStyleIdx="0" presStyleCnt="1"/>
      <dgm:spPr/>
    </dgm:pt>
    <dgm:pt modelId="{CE49B9F2-787F-49A5-99C4-CC0E8F8C8ECF}" type="pres">
      <dgm:prSet presAssocID="{AE3BEB8B-35DA-4C71-9DF5-954A2CABBD4B}" presName="extraNode" presStyleLbl="node1" presStyleIdx="0" presStyleCnt="7"/>
      <dgm:spPr/>
    </dgm:pt>
    <dgm:pt modelId="{72B5415B-18E5-42CE-A230-D14C1519BEF2}" type="pres">
      <dgm:prSet presAssocID="{AE3BEB8B-35DA-4C71-9DF5-954A2CABBD4B}" presName="dstNode" presStyleLbl="node1" presStyleIdx="0" presStyleCnt="7"/>
      <dgm:spPr/>
    </dgm:pt>
    <dgm:pt modelId="{1BE10708-F75D-412B-972E-8B336A688BC8}" type="pres">
      <dgm:prSet presAssocID="{780F6942-5824-4C57-BB75-60775490D8AD}" presName="text_1" presStyleLbl="node1" presStyleIdx="0" presStyleCnt="7">
        <dgm:presLayoutVars>
          <dgm:bulletEnabled val="1"/>
        </dgm:presLayoutVars>
      </dgm:prSet>
      <dgm:spPr/>
    </dgm:pt>
    <dgm:pt modelId="{A190D8D6-EEAB-459A-80BC-31C2E5370F1C}" type="pres">
      <dgm:prSet presAssocID="{780F6942-5824-4C57-BB75-60775490D8AD}" presName="accent_1" presStyleCnt="0"/>
      <dgm:spPr/>
    </dgm:pt>
    <dgm:pt modelId="{5131FC52-E401-47C6-9C3F-07B1083C2CB3}" type="pres">
      <dgm:prSet presAssocID="{780F6942-5824-4C57-BB75-60775490D8AD}" presName="accentRepeatNode" presStyleLbl="solidFgAcc1" presStyleIdx="0" presStyleCnt="7"/>
      <dgm:spPr/>
    </dgm:pt>
    <dgm:pt modelId="{E464943F-4280-4803-B377-9100F7CF51D7}" type="pres">
      <dgm:prSet presAssocID="{63F18878-774A-488E-938B-280D0B4B48C2}" presName="text_2" presStyleLbl="node1" presStyleIdx="1" presStyleCnt="7">
        <dgm:presLayoutVars>
          <dgm:bulletEnabled val="1"/>
        </dgm:presLayoutVars>
      </dgm:prSet>
      <dgm:spPr/>
    </dgm:pt>
    <dgm:pt modelId="{5C543FE5-F0B5-4503-8AFE-20A33A8D4710}" type="pres">
      <dgm:prSet presAssocID="{63F18878-774A-488E-938B-280D0B4B48C2}" presName="accent_2" presStyleCnt="0"/>
      <dgm:spPr/>
    </dgm:pt>
    <dgm:pt modelId="{57AA5759-DA64-4380-8FD5-DB060F285B34}" type="pres">
      <dgm:prSet presAssocID="{63F18878-774A-488E-938B-280D0B4B48C2}" presName="accentRepeatNode" presStyleLbl="solidFgAcc1" presStyleIdx="1" presStyleCnt="7"/>
      <dgm:spPr/>
    </dgm:pt>
    <dgm:pt modelId="{D157605F-0472-4193-B529-A36C21E11277}" type="pres">
      <dgm:prSet presAssocID="{0242DF28-00E6-452D-9EB9-129F10A17CDF}" presName="text_3" presStyleLbl="node1" presStyleIdx="2" presStyleCnt="7">
        <dgm:presLayoutVars>
          <dgm:bulletEnabled val="1"/>
        </dgm:presLayoutVars>
      </dgm:prSet>
      <dgm:spPr/>
    </dgm:pt>
    <dgm:pt modelId="{E67E3A32-A98E-4100-B3E5-E9FF647E7D8E}" type="pres">
      <dgm:prSet presAssocID="{0242DF28-00E6-452D-9EB9-129F10A17CDF}" presName="accent_3" presStyleCnt="0"/>
      <dgm:spPr/>
    </dgm:pt>
    <dgm:pt modelId="{D856E338-B79D-4393-BCDF-0DE9DD9FBC09}" type="pres">
      <dgm:prSet presAssocID="{0242DF28-00E6-452D-9EB9-129F10A17CDF}" presName="accentRepeatNode" presStyleLbl="solidFgAcc1" presStyleIdx="2" presStyleCnt="7"/>
      <dgm:spPr/>
    </dgm:pt>
    <dgm:pt modelId="{C39715A0-DDFD-48C1-872C-619C8F917E4E}" type="pres">
      <dgm:prSet presAssocID="{0D89FFAB-B6DE-477A-9971-0D8000BAAC29}" presName="text_4" presStyleLbl="node1" presStyleIdx="3" presStyleCnt="7">
        <dgm:presLayoutVars>
          <dgm:bulletEnabled val="1"/>
        </dgm:presLayoutVars>
      </dgm:prSet>
      <dgm:spPr/>
    </dgm:pt>
    <dgm:pt modelId="{06D3D552-06B7-455E-A93E-B8B6198C615D}" type="pres">
      <dgm:prSet presAssocID="{0D89FFAB-B6DE-477A-9971-0D8000BAAC29}" presName="accent_4" presStyleCnt="0"/>
      <dgm:spPr/>
    </dgm:pt>
    <dgm:pt modelId="{24021052-E9A1-4E9F-AEED-ECDAE8D2BFE2}" type="pres">
      <dgm:prSet presAssocID="{0D89FFAB-B6DE-477A-9971-0D8000BAAC29}" presName="accentRepeatNode" presStyleLbl="solidFgAcc1" presStyleIdx="3" presStyleCnt="7"/>
      <dgm:spPr/>
    </dgm:pt>
    <dgm:pt modelId="{843F8DB9-58B9-4D48-A08D-89701649B2BC}" type="pres">
      <dgm:prSet presAssocID="{84187CFA-1510-404C-824E-9FCEF95E06F5}" presName="text_5" presStyleLbl="node1" presStyleIdx="4" presStyleCnt="7">
        <dgm:presLayoutVars>
          <dgm:bulletEnabled val="1"/>
        </dgm:presLayoutVars>
      </dgm:prSet>
      <dgm:spPr/>
    </dgm:pt>
    <dgm:pt modelId="{3AF683E8-7CFC-4059-A302-F2361CD29883}" type="pres">
      <dgm:prSet presAssocID="{84187CFA-1510-404C-824E-9FCEF95E06F5}" presName="accent_5" presStyleCnt="0"/>
      <dgm:spPr/>
    </dgm:pt>
    <dgm:pt modelId="{6FA1767E-9674-471C-B80F-8E45766BD4D8}" type="pres">
      <dgm:prSet presAssocID="{84187CFA-1510-404C-824E-9FCEF95E06F5}" presName="accentRepeatNode" presStyleLbl="solidFgAcc1" presStyleIdx="4" presStyleCnt="7"/>
      <dgm:spPr/>
    </dgm:pt>
    <dgm:pt modelId="{F905FD89-5CD7-4E92-A40C-850674D7CC9C}" type="pres">
      <dgm:prSet presAssocID="{0DCF16CC-44A5-48AA-8717-17C6EB6F4CB8}" presName="text_6" presStyleLbl="node1" presStyleIdx="5" presStyleCnt="7">
        <dgm:presLayoutVars>
          <dgm:bulletEnabled val="1"/>
        </dgm:presLayoutVars>
      </dgm:prSet>
      <dgm:spPr/>
    </dgm:pt>
    <dgm:pt modelId="{6D8E039C-A991-41D1-8663-4FF53D254F6F}" type="pres">
      <dgm:prSet presAssocID="{0DCF16CC-44A5-48AA-8717-17C6EB6F4CB8}" presName="accent_6" presStyleCnt="0"/>
      <dgm:spPr/>
    </dgm:pt>
    <dgm:pt modelId="{EAB98728-6AD3-40FE-AEE5-475890B4799C}" type="pres">
      <dgm:prSet presAssocID="{0DCF16CC-44A5-48AA-8717-17C6EB6F4CB8}" presName="accentRepeatNode" presStyleLbl="solidFgAcc1" presStyleIdx="5" presStyleCnt="7"/>
      <dgm:spPr/>
    </dgm:pt>
    <dgm:pt modelId="{D47EB1B6-BBDF-46E9-B851-C97C57054690}" type="pres">
      <dgm:prSet presAssocID="{AFC95699-19C4-4279-A081-AAFC6FA3CB3C}" presName="text_7" presStyleLbl="node1" presStyleIdx="6" presStyleCnt="7">
        <dgm:presLayoutVars>
          <dgm:bulletEnabled val="1"/>
        </dgm:presLayoutVars>
      </dgm:prSet>
      <dgm:spPr/>
    </dgm:pt>
    <dgm:pt modelId="{4263F891-FBF4-441A-8136-D8763761E069}" type="pres">
      <dgm:prSet presAssocID="{AFC95699-19C4-4279-A081-AAFC6FA3CB3C}" presName="accent_7" presStyleCnt="0"/>
      <dgm:spPr/>
    </dgm:pt>
    <dgm:pt modelId="{31352AE8-C0DC-4489-99C6-F51B0DDBA3AF}" type="pres">
      <dgm:prSet presAssocID="{AFC95699-19C4-4279-A081-AAFC6FA3CB3C}" presName="accentRepeatNode" presStyleLbl="solidFgAcc1" presStyleIdx="6" presStyleCnt="7"/>
      <dgm:spPr/>
    </dgm:pt>
  </dgm:ptLst>
  <dgm:cxnLst>
    <dgm:cxn modelId="{29D0E20A-1552-45BD-8DE9-5C4A31D33169}" srcId="{AE3BEB8B-35DA-4C71-9DF5-954A2CABBD4B}" destId="{780F6942-5824-4C57-BB75-60775490D8AD}" srcOrd="0" destOrd="0" parTransId="{387FCF8C-9540-400C-97A8-5134A2C387B6}" sibTransId="{8518BBEC-8651-477F-AAF2-A2197789CB2D}"/>
    <dgm:cxn modelId="{E282100C-05B9-49D6-8E32-CC2E61A3AB52}" type="presOf" srcId="{0D89FFAB-B6DE-477A-9971-0D8000BAAC29}" destId="{C39715A0-DDFD-48C1-872C-619C8F917E4E}" srcOrd="0" destOrd="0" presId="urn:microsoft.com/office/officeart/2008/layout/VerticalCurvedList"/>
    <dgm:cxn modelId="{731BBE0E-43FA-4913-92C8-255879F691FB}" type="presOf" srcId="{780F6942-5824-4C57-BB75-60775490D8AD}" destId="{1BE10708-F75D-412B-972E-8B336A688BC8}" srcOrd="0" destOrd="0" presId="urn:microsoft.com/office/officeart/2008/layout/VerticalCurvedList"/>
    <dgm:cxn modelId="{42EF653A-3585-4BB3-912A-417ED2D158F6}" type="presOf" srcId="{84187CFA-1510-404C-824E-9FCEF95E06F5}" destId="{843F8DB9-58B9-4D48-A08D-89701649B2BC}" srcOrd="0" destOrd="0" presId="urn:microsoft.com/office/officeart/2008/layout/VerticalCurvedList"/>
    <dgm:cxn modelId="{8CB4FD5E-27F4-485E-A97F-D1531E21FB47}" type="presOf" srcId="{AE3BEB8B-35DA-4C71-9DF5-954A2CABBD4B}" destId="{A438CFBE-6F84-4FE7-9282-516643E07481}" srcOrd="0" destOrd="0" presId="urn:microsoft.com/office/officeart/2008/layout/VerticalCurvedList"/>
    <dgm:cxn modelId="{61213A60-E41A-4323-8120-EA1558D9E8B3}" type="presOf" srcId="{0242DF28-00E6-452D-9EB9-129F10A17CDF}" destId="{D157605F-0472-4193-B529-A36C21E11277}" srcOrd="0" destOrd="0" presId="urn:microsoft.com/office/officeart/2008/layout/VerticalCurvedList"/>
    <dgm:cxn modelId="{00480B4F-155B-45F4-9382-AF7AC67272C7}" srcId="{AE3BEB8B-35DA-4C71-9DF5-954A2CABBD4B}" destId="{0242DF28-00E6-452D-9EB9-129F10A17CDF}" srcOrd="2" destOrd="0" parTransId="{E4B7AE24-A90D-4183-BDF9-960E4DCDC321}" sibTransId="{ACA3F203-195A-4678-AAE4-E51A422D2976}"/>
    <dgm:cxn modelId="{B7963280-9678-416E-9DFE-4D27D673D805}" srcId="{AE3BEB8B-35DA-4C71-9DF5-954A2CABBD4B}" destId="{AFC95699-19C4-4279-A081-AAFC6FA3CB3C}" srcOrd="6" destOrd="0" parTransId="{43F5BA63-C4DD-4913-A769-C5C22C8551ED}" sibTransId="{12542B76-36FE-45B1-861A-D4CBC3947E54}"/>
    <dgm:cxn modelId="{F770E997-238F-4B2C-A3C5-471D5499A4F3}" srcId="{AE3BEB8B-35DA-4C71-9DF5-954A2CABBD4B}" destId="{63F18878-774A-488E-938B-280D0B4B48C2}" srcOrd="1" destOrd="0" parTransId="{2E43374B-C124-4920-9696-A3BEDC792E6D}" sibTransId="{847C8F4E-1130-4E49-8CC9-FA4A81328F2B}"/>
    <dgm:cxn modelId="{8C93659F-E663-4F19-9EF9-5EFF51C981D4}" type="presOf" srcId="{0DCF16CC-44A5-48AA-8717-17C6EB6F4CB8}" destId="{F905FD89-5CD7-4E92-A40C-850674D7CC9C}" srcOrd="0" destOrd="0" presId="urn:microsoft.com/office/officeart/2008/layout/VerticalCurvedList"/>
    <dgm:cxn modelId="{A793A8A6-F252-4893-86B5-DB246AA4A446}" srcId="{AE3BEB8B-35DA-4C71-9DF5-954A2CABBD4B}" destId="{84187CFA-1510-404C-824E-9FCEF95E06F5}" srcOrd="4" destOrd="0" parTransId="{77B5D07E-F780-44E2-A4A0-AF10686BCBCB}" sibTransId="{BF8ED9A5-8912-400A-A177-B5B4CF7225EE}"/>
    <dgm:cxn modelId="{94A6ACA9-5343-4573-BAEC-21514D29C208}" type="presOf" srcId="{8518BBEC-8651-477F-AAF2-A2197789CB2D}" destId="{B4362FD6-8834-48E1-B420-7F3C7E110F48}" srcOrd="0" destOrd="0" presId="urn:microsoft.com/office/officeart/2008/layout/VerticalCurvedList"/>
    <dgm:cxn modelId="{73BFC1C3-4F51-436F-9D13-5060CEB27A9B}" type="presOf" srcId="{AFC95699-19C4-4279-A081-AAFC6FA3CB3C}" destId="{D47EB1B6-BBDF-46E9-B851-C97C57054690}" srcOrd="0" destOrd="0" presId="urn:microsoft.com/office/officeart/2008/layout/VerticalCurvedList"/>
    <dgm:cxn modelId="{ED6023DA-60B8-416A-B0B4-5D942430B23D}" type="presOf" srcId="{63F18878-774A-488E-938B-280D0B4B48C2}" destId="{E464943F-4280-4803-B377-9100F7CF51D7}" srcOrd="0" destOrd="0" presId="urn:microsoft.com/office/officeart/2008/layout/VerticalCurvedList"/>
    <dgm:cxn modelId="{957E00EB-0C74-4F52-A8BD-CF56386C4CDE}" srcId="{AE3BEB8B-35DA-4C71-9DF5-954A2CABBD4B}" destId="{0DCF16CC-44A5-48AA-8717-17C6EB6F4CB8}" srcOrd="5" destOrd="0" parTransId="{93AD1234-8953-4F22-B94D-F639EF27D431}" sibTransId="{C2C072CD-C84C-4FE8-BB6B-2D762709C0B2}"/>
    <dgm:cxn modelId="{B96CB1FB-918C-4940-93C1-7C609DE68C5F}" srcId="{AE3BEB8B-35DA-4C71-9DF5-954A2CABBD4B}" destId="{0D89FFAB-B6DE-477A-9971-0D8000BAAC29}" srcOrd="3" destOrd="0" parTransId="{F74629E4-0199-4DE9-A251-CF5A22057817}" sibTransId="{F2402DB2-6224-4323-9A38-274AE1AE370C}"/>
    <dgm:cxn modelId="{94CC813A-C5C1-476D-B9E2-C364ECEB0B9F}" type="presParOf" srcId="{A438CFBE-6F84-4FE7-9282-516643E07481}" destId="{306AFD43-C3F9-4B0B-B3A9-139CE5BE408C}" srcOrd="0" destOrd="0" presId="urn:microsoft.com/office/officeart/2008/layout/VerticalCurvedList"/>
    <dgm:cxn modelId="{E982BE35-8B5C-4B30-8C47-42A4492EE54F}" type="presParOf" srcId="{306AFD43-C3F9-4B0B-B3A9-139CE5BE408C}" destId="{E499ECDA-FF11-4373-A032-E730AD10099C}" srcOrd="0" destOrd="0" presId="urn:microsoft.com/office/officeart/2008/layout/VerticalCurvedList"/>
    <dgm:cxn modelId="{85E42225-E361-4C68-B4AA-EB325616CA54}" type="presParOf" srcId="{E499ECDA-FF11-4373-A032-E730AD10099C}" destId="{5CE6FD22-53E3-435A-A6FE-E9A897CD3D2A}" srcOrd="0" destOrd="0" presId="urn:microsoft.com/office/officeart/2008/layout/VerticalCurvedList"/>
    <dgm:cxn modelId="{06946F70-7126-4876-BDE1-4DB40DADC7FA}" type="presParOf" srcId="{E499ECDA-FF11-4373-A032-E730AD10099C}" destId="{B4362FD6-8834-48E1-B420-7F3C7E110F48}" srcOrd="1" destOrd="0" presId="urn:microsoft.com/office/officeart/2008/layout/VerticalCurvedList"/>
    <dgm:cxn modelId="{E33A9858-4354-4080-B9F3-A456D00595E1}" type="presParOf" srcId="{E499ECDA-FF11-4373-A032-E730AD10099C}" destId="{CE49B9F2-787F-49A5-99C4-CC0E8F8C8ECF}" srcOrd="2" destOrd="0" presId="urn:microsoft.com/office/officeart/2008/layout/VerticalCurvedList"/>
    <dgm:cxn modelId="{6325263A-83A1-49D9-B2C7-A2940BF9E954}" type="presParOf" srcId="{E499ECDA-FF11-4373-A032-E730AD10099C}" destId="{72B5415B-18E5-42CE-A230-D14C1519BEF2}" srcOrd="3" destOrd="0" presId="urn:microsoft.com/office/officeart/2008/layout/VerticalCurvedList"/>
    <dgm:cxn modelId="{0BA2D085-411F-4977-86C5-F3DF829FE930}" type="presParOf" srcId="{306AFD43-C3F9-4B0B-B3A9-139CE5BE408C}" destId="{1BE10708-F75D-412B-972E-8B336A688BC8}" srcOrd="1" destOrd="0" presId="urn:microsoft.com/office/officeart/2008/layout/VerticalCurvedList"/>
    <dgm:cxn modelId="{6B7E1566-8BBC-42CA-86D1-02C82E85198D}" type="presParOf" srcId="{306AFD43-C3F9-4B0B-B3A9-139CE5BE408C}" destId="{A190D8D6-EEAB-459A-80BC-31C2E5370F1C}" srcOrd="2" destOrd="0" presId="urn:microsoft.com/office/officeart/2008/layout/VerticalCurvedList"/>
    <dgm:cxn modelId="{CA34EB1B-A391-4F4D-804C-7F02024FA1A8}" type="presParOf" srcId="{A190D8D6-EEAB-459A-80BC-31C2E5370F1C}" destId="{5131FC52-E401-47C6-9C3F-07B1083C2CB3}" srcOrd="0" destOrd="0" presId="urn:microsoft.com/office/officeart/2008/layout/VerticalCurvedList"/>
    <dgm:cxn modelId="{AEEF44B1-0348-434A-9596-DCE0BDDC8263}" type="presParOf" srcId="{306AFD43-C3F9-4B0B-B3A9-139CE5BE408C}" destId="{E464943F-4280-4803-B377-9100F7CF51D7}" srcOrd="3" destOrd="0" presId="urn:microsoft.com/office/officeart/2008/layout/VerticalCurvedList"/>
    <dgm:cxn modelId="{2A034C54-AC6E-4AF2-B96A-212904D37D83}" type="presParOf" srcId="{306AFD43-C3F9-4B0B-B3A9-139CE5BE408C}" destId="{5C543FE5-F0B5-4503-8AFE-20A33A8D4710}" srcOrd="4" destOrd="0" presId="urn:microsoft.com/office/officeart/2008/layout/VerticalCurvedList"/>
    <dgm:cxn modelId="{08FDEFE4-5716-4F08-8F35-4CE6440935C6}" type="presParOf" srcId="{5C543FE5-F0B5-4503-8AFE-20A33A8D4710}" destId="{57AA5759-DA64-4380-8FD5-DB060F285B34}" srcOrd="0" destOrd="0" presId="urn:microsoft.com/office/officeart/2008/layout/VerticalCurvedList"/>
    <dgm:cxn modelId="{2233C8B8-3A2E-4F9A-8AC3-CB18759EB9D4}" type="presParOf" srcId="{306AFD43-C3F9-4B0B-B3A9-139CE5BE408C}" destId="{D157605F-0472-4193-B529-A36C21E11277}" srcOrd="5" destOrd="0" presId="urn:microsoft.com/office/officeart/2008/layout/VerticalCurvedList"/>
    <dgm:cxn modelId="{089765FA-5451-4FD0-BDA0-1DD99D7E557B}" type="presParOf" srcId="{306AFD43-C3F9-4B0B-B3A9-139CE5BE408C}" destId="{E67E3A32-A98E-4100-B3E5-E9FF647E7D8E}" srcOrd="6" destOrd="0" presId="urn:microsoft.com/office/officeart/2008/layout/VerticalCurvedList"/>
    <dgm:cxn modelId="{6DE309D9-7A0D-493E-8295-9FD5954D553D}" type="presParOf" srcId="{E67E3A32-A98E-4100-B3E5-E9FF647E7D8E}" destId="{D856E338-B79D-4393-BCDF-0DE9DD9FBC09}" srcOrd="0" destOrd="0" presId="urn:microsoft.com/office/officeart/2008/layout/VerticalCurvedList"/>
    <dgm:cxn modelId="{58A22DF1-E2DB-4AFA-A059-284A8FE0F27A}" type="presParOf" srcId="{306AFD43-C3F9-4B0B-B3A9-139CE5BE408C}" destId="{C39715A0-DDFD-48C1-872C-619C8F917E4E}" srcOrd="7" destOrd="0" presId="urn:microsoft.com/office/officeart/2008/layout/VerticalCurvedList"/>
    <dgm:cxn modelId="{FDFD9D9E-1B58-45D4-9B6D-AB0D6BECB70F}" type="presParOf" srcId="{306AFD43-C3F9-4B0B-B3A9-139CE5BE408C}" destId="{06D3D552-06B7-455E-A93E-B8B6198C615D}" srcOrd="8" destOrd="0" presId="urn:microsoft.com/office/officeart/2008/layout/VerticalCurvedList"/>
    <dgm:cxn modelId="{12997694-C5E1-45C3-A1F4-EDE5ACC19506}" type="presParOf" srcId="{06D3D552-06B7-455E-A93E-B8B6198C615D}" destId="{24021052-E9A1-4E9F-AEED-ECDAE8D2BFE2}" srcOrd="0" destOrd="0" presId="urn:microsoft.com/office/officeart/2008/layout/VerticalCurvedList"/>
    <dgm:cxn modelId="{A23D7165-6D60-4BBF-8F3F-1CE2F51D9F68}" type="presParOf" srcId="{306AFD43-C3F9-4B0B-B3A9-139CE5BE408C}" destId="{843F8DB9-58B9-4D48-A08D-89701649B2BC}" srcOrd="9" destOrd="0" presId="urn:microsoft.com/office/officeart/2008/layout/VerticalCurvedList"/>
    <dgm:cxn modelId="{BED5CC26-A4B1-46F6-92E1-4D47E1190B58}" type="presParOf" srcId="{306AFD43-C3F9-4B0B-B3A9-139CE5BE408C}" destId="{3AF683E8-7CFC-4059-A302-F2361CD29883}" srcOrd="10" destOrd="0" presId="urn:microsoft.com/office/officeart/2008/layout/VerticalCurvedList"/>
    <dgm:cxn modelId="{4BDDA06B-111B-4BEF-B649-27727537ADBD}" type="presParOf" srcId="{3AF683E8-7CFC-4059-A302-F2361CD29883}" destId="{6FA1767E-9674-471C-B80F-8E45766BD4D8}" srcOrd="0" destOrd="0" presId="urn:microsoft.com/office/officeart/2008/layout/VerticalCurvedList"/>
    <dgm:cxn modelId="{32104B03-3186-4106-91FD-ADE7D25278DD}" type="presParOf" srcId="{306AFD43-C3F9-4B0B-B3A9-139CE5BE408C}" destId="{F905FD89-5CD7-4E92-A40C-850674D7CC9C}" srcOrd="11" destOrd="0" presId="urn:microsoft.com/office/officeart/2008/layout/VerticalCurvedList"/>
    <dgm:cxn modelId="{FA2A36EF-4C0A-47DE-AB4F-BAA379FA08FB}" type="presParOf" srcId="{306AFD43-C3F9-4B0B-B3A9-139CE5BE408C}" destId="{6D8E039C-A991-41D1-8663-4FF53D254F6F}" srcOrd="12" destOrd="0" presId="urn:microsoft.com/office/officeart/2008/layout/VerticalCurvedList"/>
    <dgm:cxn modelId="{DE893312-9D60-4728-B013-A62295166346}" type="presParOf" srcId="{6D8E039C-A991-41D1-8663-4FF53D254F6F}" destId="{EAB98728-6AD3-40FE-AEE5-475890B4799C}" srcOrd="0" destOrd="0" presId="urn:microsoft.com/office/officeart/2008/layout/VerticalCurvedList"/>
    <dgm:cxn modelId="{26DA881F-A7DE-4AFE-9EF0-8309FE3A4F05}" type="presParOf" srcId="{306AFD43-C3F9-4B0B-B3A9-139CE5BE408C}" destId="{D47EB1B6-BBDF-46E9-B851-C97C57054690}" srcOrd="13" destOrd="0" presId="urn:microsoft.com/office/officeart/2008/layout/VerticalCurvedList"/>
    <dgm:cxn modelId="{54F0A8C4-F03D-4849-9084-D8F66FEFE847}" type="presParOf" srcId="{306AFD43-C3F9-4B0B-B3A9-139CE5BE408C}" destId="{4263F891-FBF4-441A-8136-D8763761E069}" srcOrd="14" destOrd="0" presId="urn:microsoft.com/office/officeart/2008/layout/VerticalCurvedList"/>
    <dgm:cxn modelId="{9438E875-6D0D-40F1-88BC-F50AE3CC282F}" type="presParOf" srcId="{4263F891-FBF4-441A-8136-D8763761E069}" destId="{31352AE8-C0DC-4489-99C6-F51B0DDBA3AF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7BD25A-99EB-4CAC-9C1A-191FB64FD1EA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B6D570A2-E9F6-46EC-902C-0D9B0BBCEF8C}">
      <dgm:prSet phldrT="[Text]"/>
      <dgm:spPr/>
      <dgm:t>
        <a:bodyPr/>
        <a:lstStyle/>
        <a:p>
          <a:r>
            <a:rPr lang="en-IN" dirty="0"/>
            <a:t>Chemical preparation</a:t>
          </a:r>
        </a:p>
      </dgm:t>
    </dgm:pt>
    <dgm:pt modelId="{ED74FE0C-EED3-4DA2-B35F-19407A786621}" type="parTrans" cxnId="{006A19BA-7A98-4246-B343-DD1D7084A418}">
      <dgm:prSet/>
      <dgm:spPr/>
      <dgm:t>
        <a:bodyPr/>
        <a:lstStyle/>
        <a:p>
          <a:endParaRPr lang="en-IN"/>
        </a:p>
      </dgm:t>
    </dgm:pt>
    <dgm:pt modelId="{9D34BDCF-3ADD-4BF0-9A80-9B21215A7816}" type="sibTrans" cxnId="{006A19BA-7A98-4246-B343-DD1D7084A418}">
      <dgm:prSet/>
      <dgm:spPr/>
      <dgm:t>
        <a:bodyPr/>
        <a:lstStyle/>
        <a:p>
          <a:endParaRPr lang="en-IN"/>
        </a:p>
      </dgm:t>
    </dgm:pt>
    <dgm:pt modelId="{BE343A52-F951-4B83-81CE-0A73CCB32CDA}">
      <dgm:prSet phldrT="[Text]"/>
      <dgm:spPr/>
      <dgm:t>
        <a:bodyPr/>
        <a:lstStyle/>
        <a:p>
          <a:r>
            <a:rPr lang="en-IN" dirty="0"/>
            <a:t>Mixing chemicals</a:t>
          </a:r>
        </a:p>
      </dgm:t>
    </dgm:pt>
    <dgm:pt modelId="{788D8E9A-B12B-4A7F-8EF8-D9C104FA758B}" type="parTrans" cxnId="{703D3BAF-9498-44F2-ADBF-571564F4912F}">
      <dgm:prSet/>
      <dgm:spPr/>
      <dgm:t>
        <a:bodyPr/>
        <a:lstStyle/>
        <a:p>
          <a:endParaRPr lang="en-IN"/>
        </a:p>
      </dgm:t>
    </dgm:pt>
    <dgm:pt modelId="{72966D7D-699D-4F4B-8280-295B5FCB3943}" type="sibTrans" cxnId="{703D3BAF-9498-44F2-ADBF-571564F4912F}">
      <dgm:prSet/>
      <dgm:spPr/>
      <dgm:t>
        <a:bodyPr/>
        <a:lstStyle/>
        <a:p>
          <a:endParaRPr lang="en-IN"/>
        </a:p>
      </dgm:t>
    </dgm:pt>
    <dgm:pt modelId="{C67CA6FC-FADF-413D-9B82-14E84F938A9C}">
      <dgm:prSet phldrT="[Text]"/>
      <dgm:spPr/>
      <dgm:t>
        <a:bodyPr/>
        <a:lstStyle/>
        <a:p>
          <a:r>
            <a:rPr lang="en-IN" dirty="0"/>
            <a:t>Ultrasonication</a:t>
          </a:r>
        </a:p>
      </dgm:t>
    </dgm:pt>
    <dgm:pt modelId="{C1288209-6A6D-457D-AD9F-0E6081BE59AC}" type="parTrans" cxnId="{4D25B79A-BAA5-4A17-858A-A19AB859AED9}">
      <dgm:prSet/>
      <dgm:spPr/>
      <dgm:t>
        <a:bodyPr/>
        <a:lstStyle/>
        <a:p>
          <a:endParaRPr lang="en-IN"/>
        </a:p>
      </dgm:t>
    </dgm:pt>
    <dgm:pt modelId="{F5C71820-ECD1-41A5-B62B-7AF7A5A9A861}" type="sibTrans" cxnId="{4D25B79A-BAA5-4A17-858A-A19AB859AED9}">
      <dgm:prSet/>
      <dgm:spPr/>
      <dgm:t>
        <a:bodyPr/>
        <a:lstStyle/>
        <a:p>
          <a:endParaRPr lang="en-IN"/>
        </a:p>
      </dgm:t>
    </dgm:pt>
    <dgm:pt modelId="{A1DFFEF5-FC86-43DA-BF7F-08279C840FCC}">
      <dgm:prSet phldrT="[Text]"/>
      <dgm:spPr/>
      <dgm:t>
        <a:bodyPr/>
        <a:lstStyle/>
        <a:p>
          <a:r>
            <a:rPr lang="en-IN" dirty="0"/>
            <a:t>Coating substrate</a:t>
          </a:r>
        </a:p>
      </dgm:t>
    </dgm:pt>
    <dgm:pt modelId="{76D2D668-D943-41AE-B19A-4FF3CD2EB1C6}" type="parTrans" cxnId="{3932FCD7-AE0F-49EF-ABC5-BE930AB53D2C}">
      <dgm:prSet/>
      <dgm:spPr/>
      <dgm:t>
        <a:bodyPr/>
        <a:lstStyle/>
        <a:p>
          <a:endParaRPr lang="en-IN"/>
        </a:p>
      </dgm:t>
    </dgm:pt>
    <dgm:pt modelId="{77779DEA-F67D-4421-B743-A224C2AB0DF1}" type="sibTrans" cxnId="{3932FCD7-AE0F-49EF-ABC5-BE930AB53D2C}">
      <dgm:prSet/>
      <dgm:spPr/>
      <dgm:t>
        <a:bodyPr/>
        <a:lstStyle/>
        <a:p>
          <a:endParaRPr lang="en-IN"/>
        </a:p>
      </dgm:t>
    </dgm:pt>
    <dgm:pt modelId="{1B7BC91E-25A8-4DB6-A207-8AF770B56988}">
      <dgm:prSet phldrT="[Text]"/>
      <dgm:spPr/>
      <dgm:t>
        <a:bodyPr/>
        <a:lstStyle/>
        <a:p>
          <a:r>
            <a:rPr lang="en-IN" dirty="0"/>
            <a:t>Cleaning the FTO glass</a:t>
          </a:r>
        </a:p>
      </dgm:t>
    </dgm:pt>
    <dgm:pt modelId="{05396DE5-B677-4DD7-B77D-937C255FD16E}" type="parTrans" cxnId="{FDE607EB-3CDD-4D77-A2AB-FEBA6B84CBCF}">
      <dgm:prSet/>
      <dgm:spPr/>
      <dgm:t>
        <a:bodyPr/>
        <a:lstStyle/>
        <a:p>
          <a:endParaRPr lang="en-IN"/>
        </a:p>
      </dgm:t>
    </dgm:pt>
    <dgm:pt modelId="{3A0D19DC-8448-4DF4-A062-3F47DB42CB62}" type="sibTrans" cxnId="{FDE607EB-3CDD-4D77-A2AB-FEBA6B84CBCF}">
      <dgm:prSet/>
      <dgm:spPr/>
      <dgm:t>
        <a:bodyPr/>
        <a:lstStyle/>
        <a:p>
          <a:endParaRPr lang="en-IN"/>
        </a:p>
      </dgm:t>
    </dgm:pt>
    <dgm:pt modelId="{13BFD202-EEB1-45B3-BCBF-091B612E6ABE}">
      <dgm:prSet phldrT="[Text]"/>
      <dgm:spPr/>
      <dgm:t>
        <a:bodyPr/>
        <a:lstStyle/>
        <a:p>
          <a:endParaRPr lang="en-IN" dirty="0"/>
        </a:p>
      </dgm:t>
    </dgm:pt>
    <dgm:pt modelId="{5A8B5FC2-1DAF-4959-924B-8599F1B18A03}" type="parTrans" cxnId="{F69A5879-E677-4F36-927E-E4160F56D71E}">
      <dgm:prSet/>
      <dgm:spPr/>
      <dgm:t>
        <a:bodyPr/>
        <a:lstStyle/>
        <a:p>
          <a:endParaRPr lang="en-IN"/>
        </a:p>
      </dgm:t>
    </dgm:pt>
    <dgm:pt modelId="{2BFFED11-EE18-4F08-BCD9-4A719C9B7AE9}" type="sibTrans" cxnId="{F69A5879-E677-4F36-927E-E4160F56D71E}">
      <dgm:prSet/>
      <dgm:spPr/>
      <dgm:t>
        <a:bodyPr/>
        <a:lstStyle/>
        <a:p>
          <a:endParaRPr lang="en-IN"/>
        </a:p>
      </dgm:t>
    </dgm:pt>
    <dgm:pt modelId="{A180B837-A726-4ECC-BA18-287233B8DCC3}">
      <dgm:prSet phldrT="[Text]"/>
      <dgm:spPr/>
      <dgm:t>
        <a:bodyPr/>
        <a:lstStyle/>
        <a:p>
          <a:r>
            <a:rPr lang="en-IN" dirty="0"/>
            <a:t>Metal contact deposition</a:t>
          </a:r>
        </a:p>
      </dgm:t>
    </dgm:pt>
    <dgm:pt modelId="{25C1DD7E-2329-4A4D-A0A4-0167480A3953}" type="parTrans" cxnId="{D3F80B1A-247F-453C-8715-D4CE1E2BF091}">
      <dgm:prSet/>
      <dgm:spPr/>
      <dgm:t>
        <a:bodyPr/>
        <a:lstStyle/>
        <a:p>
          <a:endParaRPr lang="en-IN"/>
        </a:p>
      </dgm:t>
    </dgm:pt>
    <dgm:pt modelId="{3CF64DC4-D5BA-4B76-A0C6-F2FEDFC05A6E}" type="sibTrans" cxnId="{D3F80B1A-247F-453C-8715-D4CE1E2BF091}">
      <dgm:prSet/>
      <dgm:spPr/>
      <dgm:t>
        <a:bodyPr/>
        <a:lstStyle/>
        <a:p>
          <a:endParaRPr lang="en-IN"/>
        </a:p>
      </dgm:t>
    </dgm:pt>
    <dgm:pt modelId="{7FC920FC-1664-49B3-9073-7F8B72975FEE}">
      <dgm:prSet phldrT="[Text]"/>
      <dgm:spPr/>
      <dgm:t>
        <a:bodyPr/>
        <a:lstStyle/>
        <a:p>
          <a:r>
            <a:rPr lang="en-IN" dirty="0"/>
            <a:t>Create vacuum </a:t>
          </a:r>
        </a:p>
      </dgm:t>
    </dgm:pt>
    <dgm:pt modelId="{08E9EC9B-EE0F-4FB2-8323-199365B51DA5}" type="parTrans" cxnId="{9F0C3059-7941-4B40-BB1D-40760D87354B}">
      <dgm:prSet/>
      <dgm:spPr/>
      <dgm:t>
        <a:bodyPr/>
        <a:lstStyle/>
        <a:p>
          <a:endParaRPr lang="en-IN"/>
        </a:p>
      </dgm:t>
    </dgm:pt>
    <dgm:pt modelId="{F4233A7F-5766-402B-901A-020B534D6DFC}" type="sibTrans" cxnId="{9F0C3059-7941-4B40-BB1D-40760D87354B}">
      <dgm:prSet/>
      <dgm:spPr/>
      <dgm:t>
        <a:bodyPr/>
        <a:lstStyle/>
        <a:p>
          <a:endParaRPr lang="en-IN"/>
        </a:p>
      </dgm:t>
    </dgm:pt>
    <dgm:pt modelId="{628A84F3-7D1C-438B-8946-D09A92BEFEAE}">
      <dgm:prSet phldrT="[Text]"/>
      <dgm:spPr/>
      <dgm:t>
        <a:bodyPr/>
        <a:lstStyle/>
        <a:p>
          <a:r>
            <a:rPr lang="en-IN" dirty="0"/>
            <a:t>Thermal evaporation </a:t>
          </a:r>
        </a:p>
      </dgm:t>
    </dgm:pt>
    <dgm:pt modelId="{700387A6-6640-4229-B91A-82C24F40DD42}" type="parTrans" cxnId="{76FDCFD4-B9AC-409B-B21F-9210F35C4486}">
      <dgm:prSet/>
      <dgm:spPr/>
      <dgm:t>
        <a:bodyPr/>
        <a:lstStyle/>
        <a:p>
          <a:endParaRPr lang="en-IN"/>
        </a:p>
      </dgm:t>
    </dgm:pt>
    <dgm:pt modelId="{57ADD22A-CBFC-46EE-B253-23FC7F26CA63}" type="sibTrans" cxnId="{76FDCFD4-B9AC-409B-B21F-9210F35C4486}">
      <dgm:prSet/>
      <dgm:spPr/>
      <dgm:t>
        <a:bodyPr/>
        <a:lstStyle/>
        <a:p>
          <a:endParaRPr lang="en-IN"/>
        </a:p>
      </dgm:t>
    </dgm:pt>
    <dgm:pt modelId="{5D6E030A-EACF-4E36-8D04-9D733F76BDFA}">
      <dgm:prSet phldrT="[Text]"/>
      <dgm:spPr/>
      <dgm:t>
        <a:bodyPr/>
        <a:lstStyle/>
        <a:p>
          <a:r>
            <a:rPr lang="en-IN" dirty="0"/>
            <a:t>pH check</a:t>
          </a:r>
        </a:p>
      </dgm:t>
    </dgm:pt>
    <dgm:pt modelId="{86D15A2B-44CC-4A77-936A-72E9B33FFF98}" type="parTrans" cxnId="{C0F1D60C-6A51-4E22-BC1A-110B5BE6717C}">
      <dgm:prSet/>
      <dgm:spPr/>
      <dgm:t>
        <a:bodyPr/>
        <a:lstStyle/>
        <a:p>
          <a:endParaRPr lang="en-IN"/>
        </a:p>
      </dgm:t>
    </dgm:pt>
    <dgm:pt modelId="{A76D732E-75CB-45DC-8929-53F18094D864}" type="sibTrans" cxnId="{C0F1D60C-6A51-4E22-BC1A-110B5BE6717C}">
      <dgm:prSet/>
      <dgm:spPr/>
      <dgm:t>
        <a:bodyPr/>
        <a:lstStyle/>
        <a:p>
          <a:endParaRPr lang="en-IN"/>
        </a:p>
      </dgm:t>
    </dgm:pt>
    <dgm:pt modelId="{6B0DE41A-7FFD-41F6-8E2D-FF0FCB652973}">
      <dgm:prSet phldrT="[Text]"/>
      <dgm:spPr/>
      <dgm:t>
        <a:bodyPr/>
        <a:lstStyle/>
        <a:p>
          <a:r>
            <a:rPr lang="en-IN" dirty="0"/>
            <a:t>Spin coating</a:t>
          </a:r>
        </a:p>
      </dgm:t>
    </dgm:pt>
    <dgm:pt modelId="{E794CFE5-14C4-4093-BBEA-D2EFAB3FF481}" type="parTrans" cxnId="{FCD30875-A0E5-4F28-B4DA-D9D79757C968}">
      <dgm:prSet/>
      <dgm:spPr/>
      <dgm:t>
        <a:bodyPr/>
        <a:lstStyle/>
        <a:p>
          <a:endParaRPr lang="en-IN"/>
        </a:p>
      </dgm:t>
    </dgm:pt>
    <dgm:pt modelId="{9DA9609E-8E25-4F53-8CB8-A2ED39B898C4}" type="sibTrans" cxnId="{FCD30875-A0E5-4F28-B4DA-D9D79757C968}">
      <dgm:prSet/>
      <dgm:spPr/>
      <dgm:t>
        <a:bodyPr/>
        <a:lstStyle/>
        <a:p>
          <a:endParaRPr lang="en-IN"/>
        </a:p>
      </dgm:t>
    </dgm:pt>
    <dgm:pt modelId="{46DC874C-E766-45AC-AD95-19F33D4BCEC7}">
      <dgm:prSet phldrT="[Text]"/>
      <dgm:spPr/>
      <dgm:t>
        <a:bodyPr/>
        <a:lstStyle/>
        <a:p>
          <a:r>
            <a:rPr lang="en-IN" dirty="0"/>
            <a:t>Oven drying</a:t>
          </a:r>
        </a:p>
      </dgm:t>
    </dgm:pt>
    <dgm:pt modelId="{7ADE1BF6-7F59-422B-9E66-7CEBF1EE113A}" type="parTrans" cxnId="{19080458-7404-46F4-AE61-B4C0D3EC5A24}">
      <dgm:prSet/>
      <dgm:spPr/>
      <dgm:t>
        <a:bodyPr/>
        <a:lstStyle/>
        <a:p>
          <a:endParaRPr lang="en-IN"/>
        </a:p>
      </dgm:t>
    </dgm:pt>
    <dgm:pt modelId="{9DFDE866-EB89-4A50-80B1-2A6F84315B01}" type="sibTrans" cxnId="{19080458-7404-46F4-AE61-B4C0D3EC5A24}">
      <dgm:prSet/>
      <dgm:spPr/>
      <dgm:t>
        <a:bodyPr/>
        <a:lstStyle/>
        <a:p>
          <a:endParaRPr lang="en-IN"/>
        </a:p>
      </dgm:t>
    </dgm:pt>
    <dgm:pt modelId="{7DA84A96-D804-416B-B78C-3C60DAF4D83A}">
      <dgm:prSet/>
      <dgm:spPr/>
      <dgm:t>
        <a:bodyPr/>
        <a:lstStyle/>
        <a:p>
          <a:r>
            <a:rPr lang="en-IN" dirty="0"/>
            <a:t>Characterization</a:t>
          </a:r>
        </a:p>
      </dgm:t>
    </dgm:pt>
    <dgm:pt modelId="{AC8769A0-78F9-4403-97A2-5460B7769C3A}" type="parTrans" cxnId="{7ED1A830-EBB9-49EE-A31E-385E551AF4FB}">
      <dgm:prSet/>
      <dgm:spPr/>
      <dgm:t>
        <a:bodyPr/>
        <a:lstStyle/>
        <a:p>
          <a:endParaRPr lang="en-IN"/>
        </a:p>
      </dgm:t>
    </dgm:pt>
    <dgm:pt modelId="{3F424A40-B673-4A50-A87E-4816046D512A}" type="sibTrans" cxnId="{7ED1A830-EBB9-49EE-A31E-385E551AF4FB}">
      <dgm:prSet/>
      <dgm:spPr/>
      <dgm:t>
        <a:bodyPr/>
        <a:lstStyle/>
        <a:p>
          <a:endParaRPr lang="en-IN"/>
        </a:p>
      </dgm:t>
    </dgm:pt>
    <dgm:pt modelId="{19CCFEB3-DB6C-4133-9B2F-38D2ADF6C496}">
      <dgm:prSet/>
      <dgm:spPr/>
      <dgm:t>
        <a:bodyPr/>
        <a:lstStyle/>
        <a:p>
          <a:r>
            <a:rPr lang="en-IN" dirty="0"/>
            <a:t>XRD</a:t>
          </a:r>
        </a:p>
      </dgm:t>
    </dgm:pt>
    <dgm:pt modelId="{536065EA-C4E3-417F-9AD4-53B94DDF7B38}" type="parTrans" cxnId="{BFB5EC94-3BF8-486E-994D-AA8ED0604D8C}">
      <dgm:prSet/>
      <dgm:spPr/>
      <dgm:t>
        <a:bodyPr/>
        <a:lstStyle/>
        <a:p>
          <a:endParaRPr lang="en-IN"/>
        </a:p>
      </dgm:t>
    </dgm:pt>
    <dgm:pt modelId="{93114365-053D-4F6D-B840-8609741CBE5C}" type="sibTrans" cxnId="{BFB5EC94-3BF8-486E-994D-AA8ED0604D8C}">
      <dgm:prSet/>
      <dgm:spPr/>
      <dgm:t>
        <a:bodyPr/>
        <a:lstStyle/>
        <a:p>
          <a:endParaRPr lang="en-IN"/>
        </a:p>
      </dgm:t>
    </dgm:pt>
    <dgm:pt modelId="{9092ECA5-11C8-496E-9ED3-14CB52998F26}">
      <dgm:prSet/>
      <dgm:spPr/>
      <dgm:t>
        <a:bodyPr/>
        <a:lstStyle/>
        <a:p>
          <a:r>
            <a:rPr lang="en-IN" dirty="0"/>
            <a:t>EQE</a:t>
          </a:r>
        </a:p>
      </dgm:t>
    </dgm:pt>
    <dgm:pt modelId="{DEAEC3DD-926C-4EC6-A526-8F5C1CD7BDDA}" type="parTrans" cxnId="{61DB16D8-0FDB-4F36-B7F3-D753A3E6242D}">
      <dgm:prSet/>
      <dgm:spPr/>
      <dgm:t>
        <a:bodyPr/>
        <a:lstStyle/>
        <a:p>
          <a:endParaRPr lang="en-IN"/>
        </a:p>
      </dgm:t>
    </dgm:pt>
    <dgm:pt modelId="{B929487D-549B-4A52-B7F8-94124073E170}" type="sibTrans" cxnId="{61DB16D8-0FDB-4F36-B7F3-D753A3E6242D}">
      <dgm:prSet/>
      <dgm:spPr/>
      <dgm:t>
        <a:bodyPr/>
        <a:lstStyle/>
        <a:p>
          <a:endParaRPr lang="en-IN"/>
        </a:p>
      </dgm:t>
    </dgm:pt>
    <dgm:pt modelId="{FFB80717-9DAB-4CE8-B768-A10278E26DA3}">
      <dgm:prSet/>
      <dgm:spPr/>
      <dgm:t>
        <a:bodyPr/>
        <a:lstStyle/>
        <a:p>
          <a:r>
            <a:rPr lang="en-IN" dirty="0"/>
            <a:t>SEM analysis</a:t>
          </a:r>
        </a:p>
      </dgm:t>
    </dgm:pt>
    <dgm:pt modelId="{FB14B3C2-36C2-4128-A2C6-15B6BE21AA24}" type="parTrans" cxnId="{32593A95-99E6-4E26-BF2B-9C4D1E5BB705}">
      <dgm:prSet/>
      <dgm:spPr/>
      <dgm:t>
        <a:bodyPr/>
        <a:lstStyle/>
        <a:p>
          <a:endParaRPr lang="en-IN"/>
        </a:p>
      </dgm:t>
    </dgm:pt>
    <dgm:pt modelId="{0D76AAF6-D776-4C44-8E6A-4E18A1209673}" type="sibTrans" cxnId="{32593A95-99E6-4E26-BF2B-9C4D1E5BB705}">
      <dgm:prSet/>
      <dgm:spPr/>
      <dgm:t>
        <a:bodyPr/>
        <a:lstStyle/>
        <a:p>
          <a:endParaRPr lang="en-IN"/>
        </a:p>
      </dgm:t>
    </dgm:pt>
    <dgm:pt modelId="{2F0DFA10-CDB5-4208-A85B-C02E6EA6F1DE}">
      <dgm:prSet/>
      <dgm:spPr/>
      <dgm:t>
        <a:bodyPr/>
        <a:lstStyle/>
        <a:p>
          <a:r>
            <a:rPr lang="en-IN" dirty="0"/>
            <a:t>UV-Visible spectroscopy</a:t>
          </a:r>
        </a:p>
      </dgm:t>
    </dgm:pt>
    <dgm:pt modelId="{546D883F-2AD7-472C-B202-0946B9A9F7A2}" type="parTrans" cxnId="{4995F71D-A5C2-416D-B21E-9003A877739F}">
      <dgm:prSet/>
      <dgm:spPr/>
      <dgm:t>
        <a:bodyPr/>
        <a:lstStyle/>
        <a:p>
          <a:endParaRPr lang="en-IN"/>
        </a:p>
      </dgm:t>
    </dgm:pt>
    <dgm:pt modelId="{C3356C15-0BEE-43A6-BC2A-97BA53B8434C}" type="sibTrans" cxnId="{4995F71D-A5C2-416D-B21E-9003A877739F}">
      <dgm:prSet/>
      <dgm:spPr/>
      <dgm:t>
        <a:bodyPr/>
        <a:lstStyle/>
        <a:p>
          <a:endParaRPr lang="en-IN"/>
        </a:p>
      </dgm:t>
    </dgm:pt>
    <dgm:pt modelId="{5A7E947A-3415-4E66-8B1A-014270D5B3D1}">
      <dgm:prSet phldrT="[Text]"/>
      <dgm:spPr/>
      <dgm:t>
        <a:bodyPr/>
        <a:lstStyle/>
        <a:p>
          <a:endParaRPr lang="en-IN" dirty="0"/>
        </a:p>
      </dgm:t>
    </dgm:pt>
    <dgm:pt modelId="{411F42BD-63F1-41B2-B1D8-BABBFC419E6B}" type="parTrans" cxnId="{635B33AC-A445-4C06-A04B-822AACA89F22}">
      <dgm:prSet/>
      <dgm:spPr/>
      <dgm:t>
        <a:bodyPr/>
        <a:lstStyle/>
        <a:p>
          <a:endParaRPr lang="en-IN"/>
        </a:p>
      </dgm:t>
    </dgm:pt>
    <dgm:pt modelId="{2208DB9B-EFCE-4E84-93D0-C3DC9E61D5C2}" type="sibTrans" cxnId="{635B33AC-A445-4C06-A04B-822AACA89F22}">
      <dgm:prSet/>
      <dgm:spPr/>
      <dgm:t>
        <a:bodyPr/>
        <a:lstStyle/>
        <a:p>
          <a:endParaRPr lang="en-IN"/>
        </a:p>
      </dgm:t>
    </dgm:pt>
    <dgm:pt modelId="{65E28281-04E1-4752-947A-E65EFFA22D2A}">
      <dgm:prSet phldrT="[Text]"/>
      <dgm:spPr/>
      <dgm:t>
        <a:bodyPr/>
        <a:lstStyle/>
        <a:p>
          <a:endParaRPr lang="en-IN" dirty="0"/>
        </a:p>
      </dgm:t>
    </dgm:pt>
    <dgm:pt modelId="{47C763EF-1F58-4631-B1A9-80E6DEDC2319}" type="parTrans" cxnId="{A6446735-50CB-469E-9275-2847321E205A}">
      <dgm:prSet/>
      <dgm:spPr/>
      <dgm:t>
        <a:bodyPr/>
        <a:lstStyle/>
        <a:p>
          <a:endParaRPr lang="en-IN"/>
        </a:p>
      </dgm:t>
    </dgm:pt>
    <dgm:pt modelId="{5ED54AE2-7AB6-48E3-BEEF-ED46FB6CF7E8}" type="sibTrans" cxnId="{A6446735-50CB-469E-9275-2847321E205A}">
      <dgm:prSet/>
      <dgm:spPr/>
      <dgm:t>
        <a:bodyPr/>
        <a:lstStyle/>
        <a:p>
          <a:endParaRPr lang="en-IN"/>
        </a:p>
      </dgm:t>
    </dgm:pt>
    <dgm:pt modelId="{C3095311-761F-4F82-88B2-6DA818E0A7EA}" type="pres">
      <dgm:prSet presAssocID="{0F7BD25A-99EB-4CAC-9C1A-191FB64FD1EA}" presName="Name0" presStyleCnt="0">
        <dgm:presLayoutVars>
          <dgm:dir/>
          <dgm:animLvl val="lvl"/>
          <dgm:resizeHandles val="exact"/>
        </dgm:presLayoutVars>
      </dgm:prSet>
      <dgm:spPr/>
    </dgm:pt>
    <dgm:pt modelId="{B7448768-54A4-4279-ACCE-51E9AFB9D1B0}" type="pres">
      <dgm:prSet presAssocID="{0F7BD25A-99EB-4CAC-9C1A-191FB64FD1EA}" presName="tSp" presStyleCnt="0"/>
      <dgm:spPr/>
    </dgm:pt>
    <dgm:pt modelId="{378126C5-BE88-4F67-8A7A-DD0F81E56A6F}" type="pres">
      <dgm:prSet presAssocID="{0F7BD25A-99EB-4CAC-9C1A-191FB64FD1EA}" presName="bSp" presStyleCnt="0"/>
      <dgm:spPr/>
    </dgm:pt>
    <dgm:pt modelId="{321C22EC-2A4C-42F8-8A11-3A4CEF4E6C6E}" type="pres">
      <dgm:prSet presAssocID="{0F7BD25A-99EB-4CAC-9C1A-191FB64FD1EA}" presName="process" presStyleCnt="0"/>
      <dgm:spPr/>
    </dgm:pt>
    <dgm:pt modelId="{9FBB77BD-E607-4E6B-BDEB-C1E216DBC9A1}" type="pres">
      <dgm:prSet presAssocID="{B6D570A2-E9F6-46EC-902C-0D9B0BBCEF8C}" presName="composite1" presStyleCnt="0"/>
      <dgm:spPr/>
    </dgm:pt>
    <dgm:pt modelId="{5A1F08F1-4D84-459F-9C03-7029005F8A80}" type="pres">
      <dgm:prSet presAssocID="{B6D570A2-E9F6-46EC-902C-0D9B0BBCEF8C}" presName="dummyNode1" presStyleLbl="node1" presStyleIdx="0" presStyleCnt="4"/>
      <dgm:spPr/>
    </dgm:pt>
    <dgm:pt modelId="{97F7B1BA-9774-4673-8CF0-D8D85D19A4F4}" type="pres">
      <dgm:prSet presAssocID="{B6D570A2-E9F6-46EC-902C-0D9B0BBCEF8C}" presName="childNode1" presStyleLbl="bgAcc1" presStyleIdx="0" presStyleCnt="4">
        <dgm:presLayoutVars>
          <dgm:bulletEnabled val="1"/>
        </dgm:presLayoutVars>
      </dgm:prSet>
      <dgm:spPr/>
    </dgm:pt>
    <dgm:pt modelId="{0E45EB12-3C88-4A7E-B810-0DFC884AE58A}" type="pres">
      <dgm:prSet presAssocID="{B6D570A2-E9F6-46EC-902C-0D9B0BBCEF8C}" presName="childNode1tx" presStyleLbl="bgAcc1" presStyleIdx="0" presStyleCnt="4">
        <dgm:presLayoutVars>
          <dgm:bulletEnabled val="1"/>
        </dgm:presLayoutVars>
      </dgm:prSet>
      <dgm:spPr/>
    </dgm:pt>
    <dgm:pt modelId="{9A6CAA10-A21C-48FB-9167-E3BAFF9BCF9C}" type="pres">
      <dgm:prSet presAssocID="{B6D570A2-E9F6-46EC-902C-0D9B0BBCEF8C}" presName="parentNode1" presStyleLbl="node1" presStyleIdx="0" presStyleCnt="4">
        <dgm:presLayoutVars>
          <dgm:chMax val="1"/>
          <dgm:bulletEnabled val="1"/>
        </dgm:presLayoutVars>
      </dgm:prSet>
      <dgm:spPr/>
    </dgm:pt>
    <dgm:pt modelId="{3EDD4D20-447D-4ABB-BF89-DBDE86E1FD28}" type="pres">
      <dgm:prSet presAssocID="{B6D570A2-E9F6-46EC-902C-0D9B0BBCEF8C}" presName="connSite1" presStyleCnt="0"/>
      <dgm:spPr/>
    </dgm:pt>
    <dgm:pt modelId="{74906BC0-2395-4DE2-9B82-0ABFCEF8C1E9}" type="pres">
      <dgm:prSet presAssocID="{9D34BDCF-3ADD-4BF0-9A80-9B21215A7816}" presName="Name9" presStyleLbl="sibTrans2D1" presStyleIdx="0" presStyleCnt="3" custAng="21111681" custScaleX="100174"/>
      <dgm:spPr/>
    </dgm:pt>
    <dgm:pt modelId="{F46E2E5B-9E27-40FC-86B9-566569E6F575}" type="pres">
      <dgm:prSet presAssocID="{A1DFFEF5-FC86-43DA-BF7F-08279C840FCC}" presName="composite2" presStyleCnt="0"/>
      <dgm:spPr/>
    </dgm:pt>
    <dgm:pt modelId="{C01577A0-34B7-497D-8955-587E5D32FD2E}" type="pres">
      <dgm:prSet presAssocID="{A1DFFEF5-FC86-43DA-BF7F-08279C840FCC}" presName="dummyNode2" presStyleLbl="node1" presStyleIdx="0" presStyleCnt="4"/>
      <dgm:spPr/>
    </dgm:pt>
    <dgm:pt modelId="{F3590667-0636-48EC-B89E-0B66466E0D65}" type="pres">
      <dgm:prSet presAssocID="{A1DFFEF5-FC86-43DA-BF7F-08279C840FCC}" presName="childNode2" presStyleLbl="bgAcc1" presStyleIdx="1" presStyleCnt="4" custScaleY="119522">
        <dgm:presLayoutVars>
          <dgm:bulletEnabled val="1"/>
        </dgm:presLayoutVars>
      </dgm:prSet>
      <dgm:spPr/>
    </dgm:pt>
    <dgm:pt modelId="{7ABE33CE-E41D-4E8A-B4CC-6DBF4874F967}" type="pres">
      <dgm:prSet presAssocID="{A1DFFEF5-FC86-43DA-BF7F-08279C840FCC}" presName="childNode2tx" presStyleLbl="bgAcc1" presStyleIdx="1" presStyleCnt="4">
        <dgm:presLayoutVars>
          <dgm:bulletEnabled val="1"/>
        </dgm:presLayoutVars>
      </dgm:prSet>
      <dgm:spPr/>
    </dgm:pt>
    <dgm:pt modelId="{5F134DDD-D05C-46BB-A4FA-6280AE004115}" type="pres">
      <dgm:prSet presAssocID="{A1DFFEF5-FC86-43DA-BF7F-08279C840FCC}" presName="parentNode2" presStyleLbl="node1" presStyleIdx="1" presStyleCnt="4" custLinFactNeighborY="-16304">
        <dgm:presLayoutVars>
          <dgm:chMax val="0"/>
          <dgm:bulletEnabled val="1"/>
        </dgm:presLayoutVars>
      </dgm:prSet>
      <dgm:spPr/>
    </dgm:pt>
    <dgm:pt modelId="{33D05271-E694-4AC5-9333-7661C3ACC6AA}" type="pres">
      <dgm:prSet presAssocID="{A1DFFEF5-FC86-43DA-BF7F-08279C840FCC}" presName="connSite2" presStyleCnt="0"/>
      <dgm:spPr/>
    </dgm:pt>
    <dgm:pt modelId="{FF0B46E9-EA09-49B7-937B-900F3DDA8622}" type="pres">
      <dgm:prSet presAssocID="{77779DEA-F67D-4421-B743-A224C2AB0DF1}" presName="Name18" presStyleLbl="sibTrans2D1" presStyleIdx="1" presStyleCnt="3" custAng="361854"/>
      <dgm:spPr/>
    </dgm:pt>
    <dgm:pt modelId="{AF77EC97-B1F5-4ADB-A105-6990892E31E2}" type="pres">
      <dgm:prSet presAssocID="{A180B837-A726-4ECC-BA18-287233B8DCC3}" presName="composite1" presStyleCnt="0"/>
      <dgm:spPr/>
    </dgm:pt>
    <dgm:pt modelId="{BE4FED74-291D-4A97-9A97-93B4CEFEBD7B}" type="pres">
      <dgm:prSet presAssocID="{A180B837-A726-4ECC-BA18-287233B8DCC3}" presName="dummyNode1" presStyleLbl="node1" presStyleIdx="1" presStyleCnt="4"/>
      <dgm:spPr/>
    </dgm:pt>
    <dgm:pt modelId="{5EE2F05C-869F-4264-AC50-3CED3F834A9C}" type="pres">
      <dgm:prSet presAssocID="{A180B837-A726-4ECC-BA18-287233B8DCC3}" presName="childNode1" presStyleLbl="bgAcc1" presStyleIdx="2" presStyleCnt="4">
        <dgm:presLayoutVars>
          <dgm:bulletEnabled val="1"/>
        </dgm:presLayoutVars>
      </dgm:prSet>
      <dgm:spPr/>
    </dgm:pt>
    <dgm:pt modelId="{E35F3475-94BD-43F2-9171-03AAA67B3FCC}" type="pres">
      <dgm:prSet presAssocID="{A180B837-A726-4ECC-BA18-287233B8DCC3}" presName="childNode1tx" presStyleLbl="bgAcc1" presStyleIdx="2" presStyleCnt="4">
        <dgm:presLayoutVars>
          <dgm:bulletEnabled val="1"/>
        </dgm:presLayoutVars>
      </dgm:prSet>
      <dgm:spPr/>
    </dgm:pt>
    <dgm:pt modelId="{7BACC5AC-994E-4152-A2C6-A97261651011}" type="pres">
      <dgm:prSet presAssocID="{A180B837-A726-4ECC-BA18-287233B8DCC3}" presName="parentNode1" presStyleLbl="node1" presStyleIdx="2" presStyleCnt="4">
        <dgm:presLayoutVars>
          <dgm:chMax val="1"/>
          <dgm:bulletEnabled val="1"/>
        </dgm:presLayoutVars>
      </dgm:prSet>
      <dgm:spPr/>
    </dgm:pt>
    <dgm:pt modelId="{C4F6604E-840F-4E29-8B21-37BFA904644A}" type="pres">
      <dgm:prSet presAssocID="{A180B837-A726-4ECC-BA18-287233B8DCC3}" presName="connSite1" presStyleCnt="0"/>
      <dgm:spPr/>
    </dgm:pt>
    <dgm:pt modelId="{4F3D520F-4136-48D7-99F6-B18817C69B2D}" type="pres">
      <dgm:prSet presAssocID="{3CF64DC4-D5BA-4B76-A0C6-F2FEDFC05A6E}" presName="Name9" presStyleLbl="sibTrans2D1" presStyleIdx="2" presStyleCnt="3" custAng="21247502"/>
      <dgm:spPr/>
    </dgm:pt>
    <dgm:pt modelId="{A9832B16-17BB-46C9-88F8-32F8C35AF9AB}" type="pres">
      <dgm:prSet presAssocID="{7DA84A96-D804-416B-B78C-3C60DAF4D83A}" presName="composite2" presStyleCnt="0"/>
      <dgm:spPr/>
    </dgm:pt>
    <dgm:pt modelId="{A1A84306-E7B8-41C9-A54B-19585D5F3C96}" type="pres">
      <dgm:prSet presAssocID="{7DA84A96-D804-416B-B78C-3C60DAF4D83A}" presName="dummyNode2" presStyleLbl="node1" presStyleIdx="2" presStyleCnt="4"/>
      <dgm:spPr/>
    </dgm:pt>
    <dgm:pt modelId="{269A0CB7-0B64-462D-BE42-389FBA001B41}" type="pres">
      <dgm:prSet presAssocID="{7DA84A96-D804-416B-B78C-3C60DAF4D83A}" presName="childNode2" presStyleLbl="bgAcc1" presStyleIdx="3" presStyleCnt="4" custScaleY="128987" custLinFactNeighborX="889" custLinFactNeighborY="2085">
        <dgm:presLayoutVars>
          <dgm:bulletEnabled val="1"/>
        </dgm:presLayoutVars>
      </dgm:prSet>
      <dgm:spPr/>
    </dgm:pt>
    <dgm:pt modelId="{C1FDA76C-1657-4AC9-95C4-27B40EFDEE89}" type="pres">
      <dgm:prSet presAssocID="{7DA84A96-D804-416B-B78C-3C60DAF4D83A}" presName="childNode2tx" presStyleLbl="bgAcc1" presStyleIdx="3" presStyleCnt="4">
        <dgm:presLayoutVars>
          <dgm:bulletEnabled val="1"/>
        </dgm:presLayoutVars>
      </dgm:prSet>
      <dgm:spPr/>
    </dgm:pt>
    <dgm:pt modelId="{C93BBC09-FF22-43AF-9405-73390EEF3F88}" type="pres">
      <dgm:prSet presAssocID="{7DA84A96-D804-416B-B78C-3C60DAF4D83A}" presName="parentNode2" presStyleLbl="node1" presStyleIdx="3" presStyleCnt="4" custLinFactNeighborX="2499" custLinFactNeighborY="-30168">
        <dgm:presLayoutVars>
          <dgm:chMax val="0"/>
          <dgm:bulletEnabled val="1"/>
        </dgm:presLayoutVars>
      </dgm:prSet>
      <dgm:spPr/>
    </dgm:pt>
    <dgm:pt modelId="{B92B24A2-0C26-4DE2-83B0-EC68355BA96E}" type="pres">
      <dgm:prSet presAssocID="{7DA84A96-D804-416B-B78C-3C60DAF4D83A}" presName="connSite2" presStyleCnt="0"/>
      <dgm:spPr/>
    </dgm:pt>
  </dgm:ptLst>
  <dgm:cxnLst>
    <dgm:cxn modelId="{CAC5C006-C4EB-41E5-9CF4-959CD8603C84}" type="presOf" srcId="{19CCFEB3-DB6C-4133-9B2F-38D2ADF6C496}" destId="{269A0CB7-0B64-462D-BE42-389FBA001B41}" srcOrd="0" destOrd="1" presId="urn:microsoft.com/office/officeart/2005/8/layout/hProcess4"/>
    <dgm:cxn modelId="{AF5EFC06-3C1B-496A-891D-13FA61B34694}" type="presOf" srcId="{9092ECA5-11C8-496E-9ED3-14CB52998F26}" destId="{269A0CB7-0B64-462D-BE42-389FBA001B41}" srcOrd="0" destOrd="2" presId="urn:microsoft.com/office/officeart/2005/8/layout/hProcess4"/>
    <dgm:cxn modelId="{C0F1D60C-6A51-4E22-BC1A-110B5BE6717C}" srcId="{B6D570A2-E9F6-46EC-902C-0D9B0BBCEF8C}" destId="{5D6E030A-EACF-4E36-8D04-9D733F76BDFA}" srcOrd="3" destOrd="0" parTransId="{86D15A2B-44CC-4A77-936A-72E9B33FFF98}" sibTransId="{A76D732E-75CB-45DC-8929-53F18094D864}"/>
    <dgm:cxn modelId="{3C6C790D-1FD6-4ADB-A716-A207E7CB040D}" type="presOf" srcId="{46DC874C-E766-45AC-AD95-19F33D4BCEC7}" destId="{7ABE33CE-E41D-4E8A-B4CC-6DBF4874F967}" srcOrd="1" destOrd="2" presId="urn:microsoft.com/office/officeart/2005/8/layout/hProcess4"/>
    <dgm:cxn modelId="{C6384F0E-A379-41B1-8965-40E2D6F3AB19}" type="presOf" srcId="{BE343A52-F951-4B83-81CE-0A73CCB32CDA}" destId="{97F7B1BA-9774-4673-8CF0-D8D85D19A4F4}" srcOrd="0" destOrd="1" presId="urn:microsoft.com/office/officeart/2005/8/layout/hProcess4"/>
    <dgm:cxn modelId="{F9157611-80A8-409F-917C-59338FDE75C7}" type="presOf" srcId="{FFB80717-9DAB-4CE8-B768-A10278E26DA3}" destId="{C1FDA76C-1657-4AC9-95C4-27B40EFDEE89}" srcOrd="1" destOrd="3" presId="urn:microsoft.com/office/officeart/2005/8/layout/hProcess4"/>
    <dgm:cxn modelId="{D3F80B1A-247F-453C-8715-D4CE1E2BF091}" srcId="{0F7BD25A-99EB-4CAC-9C1A-191FB64FD1EA}" destId="{A180B837-A726-4ECC-BA18-287233B8DCC3}" srcOrd="2" destOrd="0" parTransId="{25C1DD7E-2329-4A4D-A0A4-0167480A3953}" sibTransId="{3CF64DC4-D5BA-4B76-A0C6-F2FEDFC05A6E}"/>
    <dgm:cxn modelId="{75EC7E1B-25DC-43DA-B55D-201EC2AFC7EE}" type="presOf" srcId="{1B7BC91E-25A8-4DB6-A207-8AF770B56988}" destId="{7ABE33CE-E41D-4E8A-B4CC-6DBF4874F967}" srcOrd="1" destOrd="0" presId="urn:microsoft.com/office/officeart/2005/8/layout/hProcess4"/>
    <dgm:cxn modelId="{4995F71D-A5C2-416D-B21E-9003A877739F}" srcId="{7DA84A96-D804-416B-B78C-3C60DAF4D83A}" destId="{2F0DFA10-CDB5-4208-A85B-C02E6EA6F1DE}" srcOrd="0" destOrd="0" parTransId="{546D883F-2AD7-472C-B202-0946B9A9F7A2}" sibTransId="{C3356C15-0BEE-43A6-BC2A-97BA53B8434C}"/>
    <dgm:cxn modelId="{D4E4602B-DF0D-4744-9FBE-A166A9BA1B62}" type="presOf" srcId="{1B7BC91E-25A8-4DB6-A207-8AF770B56988}" destId="{F3590667-0636-48EC-B89E-0B66466E0D65}" srcOrd="0" destOrd="0" presId="urn:microsoft.com/office/officeart/2005/8/layout/hProcess4"/>
    <dgm:cxn modelId="{E0DFC12B-8F6C-4B0B-9669-B1A05C8B5FC3}" type="presOf" srcId="{6B0DE41A-7FFD-41F6-8E2D-FF0FCB652973}" destId="{F3590667-0636-48EC-B89E-0B66466E0D65}" srcOrd="0" destOrd="1" presId="urn:microsoft.com/office/officeart/2005/8/layout/hProcess4"/>
    <dgm:cxn modelId="{7ED1A830-EBB9-49EE-A31E-385E551AF4FB}" srcId="{0F7BD25A-99EB-4CAC-9C1A-191FB64FD1EA}" destId="{7DA84A96-D804-416B-B78C-3C60DAF4D83A}" srcOrd="3" destOrd="0" parTransId="{AC8769A0-78F9-4403-97A2-5460B7769C3A}" sibTransId="{3F424A40-B673-4A50-A87E-4816046D512A}"/>
    <dgm:cxn modelId="{A6446735-50CB-469E-9275-2847321E205A}" srcId="{B6D570A2-E9F6-46EC-902C-0D9B0BBCEF8C}" destId="{65E28281-04E1-4752-947A-E65EFFA22D2A}" srcOrd="0" destOrd="0" parTransId="{47C763EF-1F58-4631-B1A9-80E6DEDC2319}" sibTransId="{5ED54AE2-7AB6-48E3-BEEF-ED46FB6CF7E8}"/>
    <dgm:cxn modelId="{CFD0C861-777C-4B98-8CD1-0ECBD019FA58}" type="presOf" srcId="{2F0DFA10-CDB5-4208-A85B-C02E6EA6F1DE}" destId="{269A0CB7-0B64-462D-BE42-389FBA001B41}" srcOrd="0" destOrd="0" presId="urn:microsoft.com/office/officeart/2005/8/layout/hProcess4"/>
    <dgm:cxn modelId="{19130B44-A104-4703-96EA-569AAD0C2B92}" type="presOf" srcId="{65E28281-04E1-4752-947A-E65EFFA22D2A}" destId="{0E45EB12-3C88-4A7E-B810-0DFC884AE58A}" srcOrd="1" destOrd="0" presId="urn:microsoft.com/office/officeart/2005/8/layout/hProcess4"/>
    <dgm:cxn modelId="{D1DFA447-8ED4-400A-9F72-AA0A805CCD76}" type="presOf" srcId="{19CCFEB3-DB6C-4133-9B2F-38D2ADF6C496}" destId="{C1FDA76C-1657-4AC9-95C4-27B40EFDEE89}" srcOrd="1" destOrd="1" presId="urn:microsoft.com/office/officeart/2005/8/layout/hProcess4"/>
    <dgm:cxn modelId="{6FD9076A-6F07-434D-AA7D-BC95AEF80B4F}" type="presOf" srcId="{BE343A52-F951-4B83-81CE-0A73CCB32CDA}" destId="{0E45EB12-3C88-4A7E-B810-0DFC884AE58A}" srcOrd="1" destOrd="1" presId="urn:microsoft.com/office/officeart/2005/8/layout/hProcess4"/>
    <dgm:cxn modelId="{E073084A-B13D-42F3-B925-E981527515F6}" type="presOf" srcId="{7DA84A96-D804-416B-B78C-3C60DAF4D83A}" destId="{C93BBC09-FF22-43AF-9405-73390EEF3F88}" srcOrd="0" destOrd="0" presId="urn:microsoft.com/office/officeart/2005/8/layout/hProcess4"/>
    <dgm:cxn modelId="{CF49FF6D-153E-4FA4-A169-4CACE4EBCEB7}" type="presOf" srcId="{B6D570A2-E9F6-46EC-902C-0D9B0BBCEF8C}" destId="{9A6CAA10-A21C-48FB-9167-E3BAFF9BCF9C}" srcOrd="0" destOrd="0" presId="urn:microsoft.com/office/officeart/2005/8/layout/hProcess4"/>
    <dgm:cxn modelId="{7422F354-4EF8-4A0E-AC3C-B27743765A50}" type="presOf" srcId="{65E28281-04E1-4752-947A-E65EFFA22D2A}" destId="{97F7B1BA-9774-4673-8CF0-D8D85D19A4F4}" srcOrd="0" destOrd="0" presId="urn:microsoft.com/office/officeart/2005/8/layout/hProcess4"/>
    <dgm:cxn modelId="{FCD30875-A0E5-4F28-B4DA-D9D79757C968}" srcId="{A1DFFEF5-FC86-43DA-BF7F-08279C840FCC}" destId="{6B0DE41A-7FFD-41F6-8E2D-FF0FCB652973}" srcOrd="1" destOrd="0" parTransId="{E794CFE5-14C4-4093-BBEA-D2EFAB3FF481}" sibTransId="{9DA9609E-8E25-4F53-8CB8-A2ED39B898C4}"/>
    <dgm:cxn modelId="{19080458-7404-46F4-AE61-B4C0D3EC5A24}" srcId="{A1DFFEF5-FC86-43DA-BF7F-08279C840FCC}" destId="{46DC874C-E766-45AC-AD95-19F33D4BCEC7}" srcOrd="2" destOrd="0" parTransId="{7ADE1BF6-7F59-422B-9E66-7CEBF1EE113A}" sibTransId="{9DFDE866-EB89-4A50-80B1-2A6F84315B01}"/>
    <dgm:cxn modelId="{9F0C3059-7941-4B40-BB1D-40760D87354B}" srcId="{A180B837-A726-4ECC-BA18-287233B8DCC3}" destId="{7FC920FC-1664-49B3-9073-7F8B72975FEE}" srcOrd="1" destOrd="0" parTransId="{08E9EC9B-EE0F-4FB2-8323-199365B51DA5}" sibTransId="{F4233A7F-5766-402B-901A-020B534D6DFC}"/>
    <dgm:cxn modelId="{F69A5879-E677-4F36-927E-E4160F56D71E}" srcId="{A1DFFEF5-FC86-43DA-BF7F-08279C840FCC}" destId="{13BFD202-EEB1-45B3-BCBF-091B612E6ABE}" srcOrd="3" destOrd="0" parTransId="{5A8B5FC2-1DAF-4959-924B-8599F1B18A03}" sibTransId="{2BFFED11-EE18-4F08-BCD9-4A719C9B7AE9}"/>
    <dgm:cxn modelId="{3816E95A-BC8D-4446-8B11-B227E55B273F}" type="presOf" srcId="{77779DEA-F67D-4421-B743-A224C2AB0DF1}" destId="{FF0B46E9-EA09-49B7-937B-900F3DDA8622}" srcOrd="0" destOrd="0" presId="urn:microsoft.com/office/officeart/2005/8/layout/hProcess4"/>
    <dgm:cxn modelId="{186BEB83-6AC0-434C-8681-30FABC7A36CF}" type="presOf" srcId="{5D6E030A-EACF-4E36-8D04-9D733F76BDFA}" destId="{97F7B1BA-9774-4673-8CF0-D8D85D19A4F4}" srcOrd="0" destOrd="3" presId="urn:microsoft.com/office/officeart/2005/8/layout/hProcess4"/>
    <dgm:cxn modelId="{ED079784-1E3D-4D2C-8A99-C464B5D0E981}" type="presOf" srcId="{7FC920FC-1664-49B3-9073-7F8B72975FEE}" destId="{5EE2F05C-869F-4264-AC50-3CED3F834A9C}" srcOrd="0" destOrd="1" presId="urn:microsoft.com/office/officeart/2005/8/layout/hProcess4"/>
    <dgm:cxn modelId="{5828DA8A-DEDC-4620-84D6-4A6CC51EE8E9}" type="presOf" srcId="{7FC920FC-1664-49B3-9073-7F8B72975FEE}" destId="{E35F3475-94BD-43F2-9171-03AAA67B3FCC}" srcOrd="1" destOrd="1" presId="urn:microsoft.com/office/officeart/2005/8/layout/hProcess4"/>
    <dgm:cxn modelId="{592B618D-79FB-4521-AEAF-6C554B3FCAC4}" type="presOf" srcId="{628A84F3-7D1C-438B-8946-D09A92BEFEAE}" destId="{E35F3475-94BD-43F2-9171-03AAA67B3FCC}" srcOrd="1" destOrd="2" presId="urn:microsoft.com/office/officeart/2005/8/layout/hProcess4"/>
    <dgm:cxn modelId="{72BCC094-AE5D-4C5C-A030-CFE5B4D05070}" type="presOf" srcId="{13BFD202-EEB1-45B3-BCBF-091B612E6ABE}" destId="{7ABE33CE-E41D-4E8A-B4CC-6DBF4874F967}" srcOrd="1" destOrd="3" presId="urn:microsoft.com/office/officeart/2005/8/layout/hProcess4"/>
    <dgm:cxn modelId="{BFB5EC94-3BF8-486E-994D-AA8ED0604D8C}" srcId="{7DA84A96-D804-416B-B78C-3C60DAF4D83A}" destId="{19CCFEB3-DB6C-4133-9B2F-38D2ADF6C496}" srcOrd="1" destOrd="0" parTransId="{536065EA-C4E3-417F-9AD4-53B94DDF7B38}" sibTransId="{93114365-053D-4F6D-B840-8609741CBE5C}"/>
    <dgm:cxn modelId="{32593A95-99E6-4E26-BF2B-9C4D1E5BB705}" srcId="{7DA84A96-D804-416B-B78C-3C60DAF4D83A}" destId="{FFB80717-9DAB-4CE8-B768-A10278E26DA3}" srcOrd="3" destOrd="0" parTransId="{FB14B3C2-36C2-4128-A2C6-15B6BE21AA24}" sibTransId="{0D76AAF6-D776-4C44-8E6A-4E18A1209673}"/>
    <dgm:cxn modelId="{919FA996-BF32-4C58-A559-C343104EA367}" type="presOf" srcId="{A1DFFEF5-FC86-43DA-BF7F-08279C840FCC}" destId="{5F134DDD-D05C-46BB-A4FA-6280AE004115}" srcOrd="0" destOrd="0" presId="urn:microsoft.com/office/officeart/2005/8/layout/hProcess4"/>
    <dgm:cxn modelId="{41D0EF97-9782-4C21-9945-991B7F6EEE82}" type="presOf" srcId="{3CF64DC4-D5BA-4B76-A0C6-F2FEDFC05A6E}" destId="{4F3D520F-4136-48D7-99F6-B18817C69B2D}" srcOrd="0" destOrd="0" presId="urn:microsoft.com/office/officeart/2005/8/layout/hProcess4"/>
    <dgm:cxn modelId="{EC2E5499-92D8-463E-AE1F-960EABE2651B}" type="presOf" srcId="{A180B837-A726-4ECC-BA18-287233B8DCC3}" destId="{7BACC5AC-994E-4152-A2C6-A97261651011}" srcOrd="0" destOrd="0" presId="urn:microsoft.com/office/officeart/2005/8/layout/hProcess4"/>
    <dgm:cxn modelId="{4D25B79A-BAA5-4A17-858A-A19AB859AED9}" srcId="{B6D570A2-E9F6-46EC-902C-0D9B0BBCEF8C}" destId="{C67CA6FC-FADF-413D-9B82-14E84F938A9C}" srcOrd="2" destOrd="0" parTransId="{C1288209-6A6D-457D-AD9F-0E6081BE59AC}" sibTransId="{F5C71820-ECD1-41A5-B62B-7AF7A5A9A861}"/>
    <dgm:cxn modelId="{DE6A989F-5F77-4076-966F-E2FFBA4EBAA7}" type="presOf" srcId="{0F7BD25A-99EB-4CAC-9C1A-191FB64FD1EA}" destId="{C3095311-761F-4F82-88B2-6DA818E0A7EA}" srcOrd="0" destOrd="0" presId="urn:microsoft.com/office/officeart/2005/8/layout/hProcess4"/>
    <dgm:cxn modelId="{78EA4CA1-244F-47F2-8082-055D12D62ACE}" type="presOf" srcId="{46DC874C-E766-45AC-AD95-19F33D4BCEC7}" destId="{F3590667-0636-48EC-B89E-0B66466E0D65}" srcOrd="0" destOrd="2" presId="urn:microsoft.com/office/officeart/2005/8/layout/hProcess4"/>
    <dgm:cxn modelId="{5AD601A4-399F-4379-BC36-EF65283BEE29}" type="presOf" srcId="{2F0DFA10-CDB5-4208-A85B-C02E6EA6F1DE}" destId="{C1FDA76C-1657-4AC9-95C4-27B40EFDEE89}" srcOrd="1" destOrd="0" presId="urn:microsoft.com/office/officeart/2005/8/layout/hProcess4"/>
    <dgm:cxn modelId="{635B33AC-A445-4C06-A04B-822AACA89F22}" srcId="{A180B837-A726-4ECC-BA18-287233B8DCC3}" destId="{5A7E947A-3415-4E66-8B1A-014270D5B3D1}" srcOrd="0" destOrd="0" parTransId="{411F42BD-63F1-41B2-B1D8-BABBFC419E6B}" sibTransId="{2208DB9B-EFCE-4E84-93D0-C3DC9E61D5C2}"/>
    <dgm:cxn modelId="{703D3BAF-9498-44F2-ADBF-571564F4912F}" srcId="{B6D570A2-E9F6-46EC-902C-0D9B0BBCEF8C}" destId="{BE343A52-F951-4B83-81CE-0A73CCB32CDA}" srcOrd="1" destOrd="0" parTransId="{788D8E9A-B12B-4A7F-8EF8-D9C104FA758B}" sibTransId="{72966D7D-699D-4F4B-8280-295B5FCB3943}"/>
    <dgm:cxn modelId="{8C637FB9-F854-4436-949F-F9053C51D9D8}" type="presOf" srcId="{C67CA6FC-FADF-413D-9B82-14E84F938A9C}" destId="{0E45EB12-3C88-4A7E-B810-0DFC884AE58A}" srcOrd="1" destOrd="2" presId="urn:microsoft.com/office/officeart/2005/8/layout/hProcess4"/>
    <dgm:cxn modelId="{006A19BA-7A98-4246-B343-DD1D7084A418}" srcId="{0F7BD25A-99EB-4CAC-9C1A-191FB64FD1EA}" destId="{B6D570A2-E9F6-46EC-902C-0D9B0BBCEF8C}" srcOrd="0" destOrd="0" parTransId="{ED74FE0C-EED3-4DA2-B35F-19407A786621}" sibTransId="{9D34BDCF-3ADD-4BF0-9A80-9B21215A7816}"/>
    <dgm:cxn modelId="{3BF92CC0-FD3E-498F-8186-61B0564EDCAF}" type="presOf" srcId="{6B0DE41A-7FFD-41F6-8E2D-FF0FCB652973}" destId="{7ABE33CE-E41D-4E8A-B4CC-6DBF4874F967}" srcOrd="1" destOrd="1" presId="urn:microsoft.com/office/officeart/2005/8/layout/hProcess4"/>
    <dgm:cxn modelId="{7587D3C4-949E-4E86-959F-E7C95F8B4334}" type="presOf" srcId="{13BFD202-EEB1-45B3-BCBF-091B612E6ABE}" destId="{F3590667-0636-48EC-B89E-0B66466E0D65}" srcOrd="0" destOrd="3" presId="urn:microsoft.com/office/officeart/2005/8/layout/hProcess4"/>
    <dgm:cxn modelId="{FF92F7C4-4A6A-4356-8AB9-B548E89230A9}" type="presOf" srcId="{5A7E947A-3415-4E66-8B1A-014270D5B3D1}" destId="{5EE2F05C-869F-4264-AC50-3CED3F834A9C}" srcOrd="0" destOrd="0" presId="urn:microsoft.com/office/officeart/2005/8/layout/hProcess4"/>
    <dgm:cxn modelId="{9424EEC5-AD92-4449-89EC-86577876318C}" type="presOf" srcId="{FFB80717-9DAB-4CE8-B768-A10278E26DA3}" destId="{269A0CB7-0B64-462D-BE42-389FBA001B41}" srcOrd="0" destOrd="3" presId="urn:microsoft.com/office/officeart/2005/8/layout/hProcess4"/>
    <dgm:cxn modelId="{B7EF84C6-7BB3-4532-9406-94EBC65D0B1D}" type="presOf" srcId="{9D34BDCF-3ADD-4BF0-9A80-9B21215A7816}" destId="{74906BC0-2395-4DE2-9B82-0ABFCEF8C1E9}" srcOrd="0" destOrd="0" presId="urn:microsoft.com/office/officeart/2005/8/layout/hProcess4"/>
    <dgm:cxn modelId="{89D74CCE-577C-4C77-BF91-8516D0DFDB89}" type="presOf" srcId="{5D6E030A-EACF-4E36-8D04-9D733F76BDFA}" destId="{0E45EB12-3C88-4A7E-B810-0DFC884AE58A}" srcOrd="1" destOrd="3" presId="urn:microsoft.com/office/officeart/2005/8/layout/hProcess4"/>
    <dgm:cxn modelId="{76FDCFD4-B9AC-409B-B21F-9210F35C4486}" srcId="{A180B837-A726-4ECC-BA18-287233B8DCC3}" destId="{628A84F3-7D1C-438B-8946-D09A92BEFEAE}" srcOrd="2" destOrd="0" parTransId="{700387A6-6640-4229-B91A-82C24F40DD42}" sibTransId="{57ADD22A-CBFC-46EE-B253-23FC7F26CA63}"/>
    <dgm:cxn modelId="{3932FCD7-AE0F-49EF-ABC5-BE930AB53D2C}" srcId="{0F7BD25A-99EB-4CAC-9C1A-191FB64FD1EA}" destId="{A1DFFEF5-FC86-43DA-BF7F-08279C840FCC}" srcOrd="1" destOrd="0" parTransId="{76D2D668-D943-41AE-B19A-4FF3CD2EB1C6}" sibTransId="{77779DEA-F67D-4421-B743-A224C2AB0DF1}"/>
    <dgm:cxn modelId="{61DB16D8-0FDB-4F36-B7F3-D753A3E6242D}" srcId="{7DA84A96-D804-416B-B78C-3C60DAF4D83A}" destId="{9092ECA5-11C8-496E-9ED3-14CB52998F26}" srcOrd="2" destOrd="0" parTransId="{DEAEC3DD-926C-4EC6-A526-8F5C1CD7BDDA}" sibTransId="{B929487D-549B-4A52-B7F8-94124073E170}"/>
    <dgm:cxn modelId="{41BA84DF-F978-4A6E-B63B-5FB166200778}" type="presOf" srcId="{5A7E947A-3415-4E66-8B1A-014270D5B3D1}" destId="{E35F3475-94BD-43F2-9171-03AAA67B3FCC}" srcOrd="1" destOrd="0" presId="urn:microsoft.com/office/officeart/2005/8/layout/hProcess4"/>
    <dgm:cxn modelId="{B0C10EE9-8B31-4796-A3BF-E77577BCBCBA}" type="presOf" srcId="{C67CA6FC-FADF-413D-9B82-14E84F938A9C}" destId="{97F7B1BA-9774-4673-8CF0-D8D85D19A4F4}" srcOrd="0" destOrd="2" presId="urn:microsoft.com/office/officeart/2005/8/layout/hProcess4"/>
    <dgm:cxn modelId="{FDE607EB-3CDD-4D77-A2AB-FEBA6B84CBCF}" srcId="{A1DFFEF5-FC86-43DA-BF7F-08279C840FCC}" destId="{1B7BC91E-25A8-4DB6-A207-8AF770B56988}" srcOrd="0" destOrd="0" parTransId="{05396DE5-B677-4DD7-B77D-937C255FD16E}" sibTransId="{3A0D19DC-8448-4DF4-A062-3F47DB42CB62}"/>
    <dgm:cxn modelId="{0E5314F0-868E-49CB-AD55-71188840F7CB}" type="presOf" srcId="{628A84F3-7D1C-438B-8946-D09A92BEFEAE}" destId="{5EE2F05C-869F-4264-AC50-3CED3F834A9C}" srcOrd="0" destOrd="2" presId="urn:microsoft.com/office/officeart/2005/8/layout/hProcess4"/>
    <dgm:cxn modelId="{194EB2FF-FDCC-422A-8DA4-176A2DD1E0C0}" type="presOf" srcId="{9092ECA5-11C8-496E-9ED3-14CB52998F26}" destId="{C1FDA76C-1657-4AC9-95C4-27B40EFDEE89}" srcOrd="1" destOrd="2" presId="urn:microsoft.com/office/officeart/2005/8/layout/hProcess4"/>
    <dgm:cxn modelId="{46627B60-6890-4B30-AB63-C234892B5C40}" type="presParOf" srcId="{C3095311-761F-4F82-88B2-6DA818E0A7EA}" destId="{B7448768-54A4-4279-ACCE-51E9AFB9D1B0}" srcOrd="0" destOrd="0" presId="urn:microsoft.com/office/officeart/2005/8/layout/hProcess4"/>
    <dgm:cxn modelId="{52FC47EE-A45F-45F6-A080-EE09AC7C0BA7}" type="presParOf" srcId="{C3095311-761F-4F82-88B2-6DA818E0A7EA}" destId="{378126C5-BE88-4F67-8A7A-DD0F81E56A6F}" srcOrd="1" destOrd="0" presId="urn:microsoft.com/office/officeart/2005/8/layout/hProcess4"/>
    <dgm:cxn modelId="{2571273A-934D-4DD0-9C68-9687F37A3AC1}" type="presParOf" srcId="{C3095311-761F-4F82-88B2-6DA818E0A7EA}" destId="{321C22EC-2A4C-42F8-8A11-3A4CEF4E6C6E}" srcOrd="2" destOrd="0" presId="urn:microsoft.com/office/officeart/2005/8/layout/hProcess4"/>
    <dgm:cxn modelId="{03C18ED9-9BA5-4733-8461-9C4B0777806C}" type="presParOf" srcId="{321C22EC-2A4C-42F8-8A11-3A4CEF4E6C6E}" destId="{9FBB77BD-E607-4E6B-BDEB-C1E216DBC9A1}" srcOrd="0" destOrd="0" presId="urn:microsoft.com/office/officeart/2005/8/layout/hProcess4"/>
    <dgm:cxn modelId="{B36F7CFD-B16F-4837-885A-1FEB90998BCE}" type="presParOf" srcId="{9FBB77BD-E607-4E6B-BDEB-C1E216DBC9A1}" destId="{5A1F08F1-4D84-459F-9C03-7029005F8A80}" srcOrd="0" destOrd="0" presId="urn:microsoft.com/office/officeart/2005/8/layout/hProcess4"/>
    <dgm:cxn modelId="{005CEAD9-71B2-4E10-9BEB-17E2CA8AC1BA}" type="presParOf" srcId="{9FBB77BD-E607-4E6B-BDEB-C1E216DBC9A1}" destId="{97F7B1BA-9774-4673-8CF0-D8D85D19A4F4}" srcOrd="1" destOrd="0" presId="urn:microsoft.com/office/officeart/2005/8/layout/hProcess4"/>
    <dgm:cxn modelId="{70E70841-75EF-4037-A9D1-4392D6742017}" type="presParOf" srcId="{9FBB77BD-E607-4E6B-BDEB-C1E216DBC9A1}" destId="{0E45EB12-3C88-4A7E-B810-0DFC884AE58A}" srcOrd="2" destOrd="0" presId="urn:microsoft.com/office/officeart/2005/8/layout/hProcess4"/>
    <dgm:cxn modelId="{B52FA0EA-BF7C-47A8-9CA6-1CE268C16293}" type="presParOf" srcId="{9FBB77BD-E607-4E6B-BDEB-C1E216DBC9A1}" destId="{9A6CAA10-A21C-48FB-9167-E3BAFF9BCF9C}" srcOrd="3" destOrd="0" presId="urn:microsoft.com/office/officeart/2005/8/layout/hProcess4"/>
    <dgm:cxn modelId="{3BB2C1E0-69D7-4433-BFDD-E8560CF61491}" type="presParOf" srcId="{9FBB77BD-E607-4E6B-BDEB-C1E216DBC9A1}" destId="{3EDD4D20-447D-4ABB-BF89-DBDE86E1FD28}" srcOrd="4" destOrd="0" presId="urn:microsoft.com/office/officeart/2005/8/layout/hProcess4"/>
    <dgm:cxn modelId="{41CF5835-3174-490E-B25B-77E9A3CEF865}" type="presParOf" srcId="{321C22EC-2A4C-42F8-8A11-3A4CEF4E6C6E}" destId="{74906BC0-2395-4DE2-9B82-0ABFCEF8C1E9}" srcOrd="1" destOrd="0" presId="urn:microsoft.com/office/officeart/2005/8/layout/hProcess4"/>
    <dgm:cxn modelId="{82996BF4-CA2C-49E1-87B2-CF2EA98BDC52}" type="presParOf" srcId="{321C22EC-2A4C-42F8-8A11-3A4CEF4E6C6E}" destId="{F46E2E5B-9E27-40FC-86B9-566569E6F575}" srcOrd="2" destOrd="0" presId="urn:microsoft.com/office/officeart/2005/8/layout/hProcess4"/>
    <dgm:cxn modelId="{36485815-AF63-4AF7-8B41-850037F96C6B}" type="presParOf" srcId="{F46E2E5B-9E27-40FC-86B9-566569E6F575}" destId="{C01577A0-34B7-497D-8955-587E5D32FD2E}" srcOrd="0" destOrd="0" presId="urn:microsoft.com/office/officeart/2005/8/layout/hProcess4"/>
    <dgm:cxn modelId="{391D5731-0771-4FF0-AA19-C514C5FFFBF0}" type="presParOf" srcId="{F46E2E5B-9E27-40FC-86B9-566569E6F575}" destId="{F3590667-0636-48EC-B89E-0B66466E0D65}" srcOrd="1" destOrd="0" presId="urn:microsoft.com/office/officeart/2005/8/layout/hProcess4"/>
    <dgm:cxn modelId="{22088937-4796-480F-859E-F9A70A7A8D4E}" type="presParOf" srcId="{F46E2E5B-9E27-40FC-86B9-566569E6F575}" destId="{7ABE33CE-E41D-4E8A-B4CC-6DBF4874F967}" srcOrd="2" destOrd="0" presId="urn:microsoft.com/office/officeart/2005/8/layout/hProcess4"/>
    <dgm:cxn modelId="{A306DC91-B56A-4D87-8450-18F1246C3C26}" type="presParOf" srcId="{F46E2E5B-9E27-40FC-86B9-566569E6F575}" destId="{5F134DDD-D05C-46BB-A4FA-6280AE004115}" srcOrd="3" destOrd="0" presId="urn:microsoft.com/office/officeart/2005/8/layout/hProcess4"/>
    <dgm:cxn modelId="{27E30588-BADE-4898-AB3E-090035BA3259}" type="presParOf" srcId="{F46E2E5B-9E27-40FC-86B9-566569E6F575}" destId="{33D05271-E694-4AC5-9333-7661C3ACC6AA}" srcOrd="4" destOrd="0" presId="urn:microsoft.com/office/officeart/2005/8/layout/hProcess4"/>
    <dgm:cxn modelId="{2003CDB2-F8E4-456A-8FA3-BDC8ECD887AB}" type="presParOf" srcId="{321C22EC-2A4C-42F8-8A11-3A4CEF4E6C6E}" destId="{FF0B46E9-EA09-49B7-937B-900F3DDA8622}" srcOrd="3" destOrd="0" presId="urn:microsoft.com/office/officeart/2005/8/layout/hProcess4"/>
    <dgm:cxn modelId="{BEA89CDE-5A37-498C-9BFA-6D0C3697D22C}" type="presParOf" srcId="{321C22EC-2A4C-42F8-8A11-3A4CEF4E6C6E}" destId="{AF77EC97-B1F5-4ADB-A105-6990892E31E2}" srcOrd="4" destOrd="0" presId="urn:microsoft.com/office/officeart/2005/8/layout/hProcess4"/>
    <dgm:cxn modelId="{ADA3E362-74E9-4A23-A550-BBF921E79C82}" type="presParOf" srcId="{AF77EC97-B1F5-4ADB-A105-6990892E31E2}" destId="{BE4FED74-291D-4A97-9A97-93B4CEFEBD7B}" srcOrd="0" destOrd="0" presId="urn:microsoft.com/office/officeart/2005/8/layout/hProcess4"/>
    <dgm:cxn modelId="{E60DBC3E-AFB0-433B-ABE8-323F2AE88490}" type="presParOf" srcId="{AF77EC97-B1F5-4ADB-A105-6990892E31E2}" destId="{5EE2F05C-869F-4264-AC50-3CED3F834A9C}" srcOrd="1" destOrd="0" presId="urn:microsoft.com/office/officeart/2005/8/layout/hProcess4"/>
    <dgm:cxn modelId="{2B6BCDD9-5C15-44C2-B035-D9540DEFE512}" type="presParOf" srcId="{AF77EC97-B1F5-4ADB-A105-6990892E31E2}" destId="{E35F3475-94BD-43F2-9171-03AAA67B3FCC}" srcOrd="2" destOrd="0" presId="urn:microsoft.com/office/officeart/2005/8/layout/hProcess4"/>
    <dgm:cxn modelId="{152B279E-B488-422B-BEC6-419AF7DCDEEC}" type="presParOf" srcId="{AF77EC97-B1F5-4ADB-A105-6990892E31E2}" destId="{7BACC5AC-994E-4152-A2C6-A97261651011}" srcOrd="3" destOrd="0" presId="urn:microsoft.com/office/officeart/2005/8/layout/hProcess4"/>
    <dgm:cxn modelId="{84FDE250-49B7-46F9-99E8-2CB711B00AE9}" type="presParOf" srcId="{AF77EC97-B1F5-4ADB-A105-6990892E31E2}" destId="{C4F6604E-840F-4E29-8B21-37BFA904644A}" srcOrd="4" destOrd="0" presId="urn:microsoft.com/office/officeart/2005/8/layout/hProcess4"/>
    <dgm:cxn modelId="{B8C46564-FF27-4356-A1AD-42CD25878750}" type="presParOf" srcId="{321C22EC-2A4C-42F8-8A11-3A4CEF4E6C6E}" destId="{4F3D520F-4136-48D7-99F6-B18817C69B2D}" srcOrd="5" destOrd="0" presId="urn:microsoft.com/office/officeart/2005/8/layout/hProcess4"/>
    <dgm:cxn modelId="{8AA58AE4-CE76-4413-8647-68CE06C30400}" type="presParOf" srcId="{321C22EC-2A4C-42F8-8A11-3A4CEF4E6C6E}" destId="{A9832B16-17BB-46C9-88F8-32F8C35AF9AB}" srcOrd="6" destOrd="0" presId="urn:microsoft.com/office/officeart/2005/8/layout/hProcess4"/>
    <dgm:cxn modelId="{61F46052-9B66-417E-B9A3-6F82D65ADC54}" type="presParOf" srcId="{A9832B16-17BB-46C9-88F8-32F8C35AF9AB}" destId="{A1A84306-E7B8-41C9-A54B-19585D5F3C96}" srcOrd="0" destOrd="0" presId="urn:microsoft.com/office/officeart/2005/8/layout/hProcess4"/>
    <dgm:cxn modelId="{582E91E4-0DB3-4AFC-B105-E4F91B1E3F24}" type="presParOf" srcId="{A9832B16-17BB-46C9-88F8-32F8C35AF9AB}" destId="{269A0CB7-0B64-462D-BE42-389FBA001B41}" srcOrd="1" destOrd="0" presId="urn:microsoft.com/office/officeart/2005/8/layout/hProcess4"/>
    <dgm:cxn modelId="{10AB9611-509D-4B0B-8B82-70084F5EAFF9}" type="presParOf" srcId="{A9832B16-17BB-46C9-88F8-32F8C35AF9AB}" destId="{C1FDA76C-1657-4AC9-95C4-27B40EFDEE89}" srcOrd="2" destOrd="0" presId="urn:microsoft.com/office/officeart/2005/8/layout/hProcess4"/>
    <dgm:cxn modelId="{9FB5AB85-1A81-43A8-977A-DECEB21B371B}" type="presParOf" srcId="{A9832B16-17BB-46C9-88F8-32F8C35AF9AB}" destId="{C93BBC09-FF22-43AF-9405-73390EEF3F88}" srcOrd="3" destOrd="0" presId="urn:microsoft.com/office/officeart/2005/8/layout/hProcess4"/>
    <dgm:cxn modelId="{5617435D-292C-4EED-84BA-9E475AA420E2}" type="presParOf" srcId="{A9832B16-17BB-46C9-88F8-32F8C35AF9AB}" destId="{B92B24A2-0C26-4DE2-83B0-EC68355BA96E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82765F-F8AC-4798-A5D7-7BA3998751AA}" type="doc">
      <dgm:prSet loTypeId="urn:microsoft.com/office/officeart/2005/8/layout/funnel1" loCatId="process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AF8D16C2-A884-431B-BE58-D532620E4638}">
      <dgm:prSet phldrT="[Text]" custT="1"/>
      <dgm:spPr/>
      <dgm:t>
        <a:bodyPr/>
        <a:lstStyle/>
        <a:p>
          <a:r>
            <a:rPr lang="en-IN" sz="1700" dirty="0">
              <a:latin typeface="Palatino Linotype" panose="02040502050505030304" pitchFamily="18" charset="0"/>
            </a:rPr>
            <a:t>Trisodium Citrate</a:t>
          </a:r>
        </a:p>
      </dgm:t>
    </dgm:pt>
    <dgm:pt modelId="{333B1458-23DC-4820-A1C3-C15227275F10}" type="parTrans" cxnId="{72D6827D-7352-4D87-9377-EF967D44F82B}">
      <dgm:prSet/>
      <dgm:spPr/>
      <dgm:t>
        <a:bodyPr/>
        <a:lstStyle/>
        <a:p>
          <a:endParaRPr lang="en-IN"/>
        </a:p>
      </dgm:t>
    </dgm:pt>
    <dgm:pt modelId="{8F464347-95F4-4BC6-85C2-9C679AD506E5}" type="sibTrans" cxnId="{72D6827D-7352-4D87-9377-EF967D44F82B}">
      <dgm:prSet/>
      <dgm:spPr/>
      <dgm:t>
        <a:bodyPr/>
        <a:lstStyle/>
        <a:p>
          <a:endParaRPr lang="en-IN"/>
        </a:p>
      </dgm:t>
    </dgm:pt>
    <dgm:pt modelId="{D2E12EA3-38D2-4AEA-A154-5A7F0109F7EA}">
      <dgm:prSet phldrT="[Text]" custT="1"/>
      <dgm:spPr>
        <a:solidFill>
          <a:srgbClr val="7030A0"/>
        </a:solidFill>
      </dgm:spPr>
      <dgm:t>
        <a:bodyPr/>
        <a:lstStyle/>
        <a:p>
          <a:r>
            <a:rPr lang="en-IN" sz="1700" dirty="0">
              <a:latin typeface="Palatino Linotype" panose="02040502050505030304" pitchFamily="18" charset="0"/>
            </a:rPr>
            <a:t>Thio-acetamide</a:t>
          </a:r>
        </a:p>
      </dgm:t>
    </dgm:pt>
    <dgm:pt modelId="{821B69C0-888D-4FE5-B855-A22DC7402C2A}" type="parTrans" cxnId="{78499466-59E3-40BB-8100-1BFE15BC75F4}">
      <dgm:prSet/>
      <dgm:spPr/>
      <dgm:t>
        <a:bodyPr/>
        <a:lstStyle/>
        <a:p>
          <a:endParaRPr lang="en-IN"/>
        </a:p>
      </dgm:t>
    </dgm:pt>
    <dgm:pt modelId="{7103A6BA-CE4F-4959-BCBC-95257770304B}" type="sibTrans" cxnId="{78499466-59E3-40BB-8100-1BFE15BC75F4}">
      <dgm:prSet/>
      <dgm:spPr/>
      <dgm:t>
        <a:bodyPr/>
        <a:lstStyle/>
        <a:p>
          <a:endParaRPr lang="en-IN"/>
        </a:p>
      </dgm:t>
    </dgm:pt>
    <dgm:pt modelId="{5517AC3C-ED2C-43AB-B8ED-A0F313F44E13}">
      <dgm:prSet phldrT="[Text]" custT="1"/>
      <dgm:spPr/>
      <dgm:t>
        <a:bodyPr/>
        <a:lstStyle/>
        <a:p>
          <a:r>
            <a:rPr lang="en-US" sz="1800" dirty="0">
              <a:effectLst/>
              <a:latin typeface="Palatino Linotype" panose="02040502050505030304" pitchFamily="18" charset="0"/>
              <a:ea typeface="Times New Roman" panose="02020603050405020304" pitchFamily="18" charset="0"/>
            </a:rPr>
            <a:t>Stannous Chloride</a:t>
          </a:r>
          <a:endParaRPr lang="en-IN" sz="1800" dirty="0">
            <a:latin typeface="Palatino Linotype" panose="02040502050505030304" pitchFamily="18" charset="0"/>
          </a:endParaRPr>
        </a:p>
      </dgm:t>
    </dgm:pt>
    <dgm:pt modelId="{B3E3BDCC-CB71-41C4-A42D-699136A8FCCE}" type="parTrans" cxnId="{847B76C3-1F91-4E5E-A6A4-8528BB3CC9C0}">
      <dgm:prSet/>
      <dgm:spPr/>
      <dgm:t>
        <a:bodyPr/>
        <a:lstStyle/>
        <a:p>
          <a:endParaRPr lang="en-IN"/>
        </a:p>
      </dgm:t>
    </dgm:pt>
    <dgm:pt modelId="{01F8A952-DEF7-43C8-A4BA-1E538146F597}" type="sibTrans" cxnId="{847B76C3-1F91-4E5E-A6A4-8528BB3CC9C0}">
      <dgm:prSet/>
      <dgm:spPr/>
      <dgm:t>
        <a:bodyPr/>
        <a:lstStyle/>
        <a:p>
          <a:endParaRPr lang="en-IN"/>
        </a:p>
      </dgm:t>
    </dgm:pt>
    <dgm:pt modelId="{C9EDCAAB-28D9-43C9-B3A9-3E596085F938}">
      <dgm:prSet phldrT="[Text]" custT="1"/>
      <dgm:spPr/>
      <dgm:t>
        <a:bodyPr/>
        <a:lstStyle/>
        <a:p>
          <a:r>
            <a:rPr lang="en-IN" sz="2800" dirty="0">
              <a:solidFill>
                <a:schemeClr val="bg1"/>
              </a:solidFill>
              <a:latin typeface="Palatino Linotype" panose="02040502050505030304" pitchFamily="18" charset="0"/>
            </a:rPr>
            <a:t>Tin Sulfide</a:t>
          </a:r>
        </a:p>
      </dgm:t>
    </dgm:pt>
    <dgm:pt modelId="{ADBCB519-298E-4D3F-9DB2-52F3A0061296}" type="parTrans" cxnId="{A408E2B1-1C19-46DA-B19B-62A8090A8DEA}">
      <dgm:prSet/>
      <dgm:spPr/>
      <dgm:t>
        <a:bodyPr/>
        <a:lstStyle/>
        <a:p>
          <a:endParaRPr lang="en-IN"/>
        </a:p>
      </dgm:t>
    </dgm:pt>
    <dgm:pt modelId="{0844B9C3-E0CF-4EE5-A9B3-407C54990383}" type="sibTrans" cxnId="{A408E2B1-1C19-46DA-B19B-62A8090A8DEA}">
      <dgm:prSet/>
      <dgm:spPr/>
      <dgm:t>
        <a:bodyPr/>
        <a:lstStyle/>
        <a:p>
          <a:endParaRPr lang="en-IN"/>
        </a:p>
      </dgm:t>
    </dgm:pt>
    <dgm:pt modelId="{6874F3E6-760B-4979-A9D9-1E934516BAAC}">
      <dgm:prSet phldrT="[Text]" custScaleX="135158" custScaleY="111220"/>
      <dgm:spPr/>
    </dgm:pt>
    <dgm:pt modelId="{8F7BB3AD-C037-4713-9CE5-98C26BC41494}" type="parTrans" cxnId="{E721DBDF-B575-4D0A-9435-EDDCFF2120E3}">
      <dgm:prSet/>
      <dgm:spPr/>
      <dgm:t>
        <a:bodyPr/>
        <a:lstStyle/>
        <a:p>
          <a:endParaRPr lang="en-IN"/>
        </a:p>
      </dgm:t>
    </dgm:pt>
    <dgm:pt modelId="{B9BFB6DD-13FB-43B1-8C97-6998FA3531B5}" type="sibTrans" cxnId="{E721DBDF-B575-4D0A-9435-EDDCFF2120E3}">
      <dgm:prSet/>
      <dgm:spPr/>
      <dgm:t>
        <a:bodyPr/>
        <a:lstStyle/>
        <a:p>
          <a:endParaRPr lang="en-IN"/>
        </a:p>
      </dgm:t>
    </dgm:pt>
    <dgm:pt modelId="{61D0295B-D483-4873-A6D1-AD0476467932}" type="pres">
      <dgm:prSet presAssocID="{9182765F-F8AC-4798-A5D7-7BA3998751AA}" presName="Name0" presStyleCnt="0">
        <dgm:presLayoutVars>
          <dgm:chMax val="4"/>
          <dgm:resizeHandles val="exact"/>
        </dgm:presLayoutVars>
      </dgm:prSet>
      <dgm:spPr/>
    </dgm:pt>
    <dgm:pt modelId="{B962CC35-AADB-4A02-A544-5732C2F19AC3}" type="pres">
      <dgm:prSet presAssocID="{9182765F-F8AC-4798-A5D7-7BA3998751AA}" presName="ellipse" presStyleLbl="trBgShp" presStyleIdx="0" presStyleCnt="1" custScaleX="102045" custScaleY="132263" custLinFactNeighborX="-1127" custLinFactNeighborY="-8762"/>
      <dgm:spPr/>
    </dgm:pt>
    <dgm:pt modelId="{FCE52D14-B596-42F7-BF5C-E82512A3D8C9}" type="pres">
      <dgm:prSet presAssocID="{9182765F-F8AC-4798-A5D7-7BA3998751AA}" presName="arrow1" presStyleLbl="fgShp" presStyleIdx="0" presStyleCnt="1" custScaleX="94416" custLinFactNeighborX="4184" custLinFactNeighborY="24906"/>
      <dgm:spPr/>
    </dgm:pt>
    <dgm:pt modelId="{FC5045E7-D761-4B0B-ACEE-8839392CF879}" type="pres">
      <dgm:prSet presAssocID="{9182765F-F8AC-4798-A5D7-7BA3998751AA}" presName="rectangle" presStyleLbl="revTx" presStyleIdx="0" presStyleCnt="1" custScaleX="92397" custLinFactNeighborX="1816" custLinFactNeighborY="92925">
        <dgm:presLayoutVars>
          <dgm:bulletEnabled val="1"/>
        </dgm:presLayoutVars>
      </dgm:prSet>
      <dgm:spPr/>
    </dgm:pt>
    <dgm:pt modelId="{D1708C5E-E827-4953-AC4D-FC70F2FAD940}" type="pres">
      <dgm:prSet presAssocID="{D2E12EA3-38D2-4AEA-A154-5A7F0109F7EA}" presName="item1" presStyleLbl="node1" presStyleIdx="0" presStyleCnt="3" custScaleX="125466" custScaleY="121373">
        <dgm:presLayoutVars>
          <dgm:bulletEnabled val="1"/>
        </dgm:presLayoutVars>
      </dgm:prSet>
      <dgm:spPr/>
    </dgm:pt>
    <dgm:pt modelId="{CDCB9A3F-F03B-4241-8B50-D2AAA1C7CD9B}" type="pres">
      <dgm:prSet presAssocID="{5517AC3C-ED2C-43AB-B8ED-A0F313F44E13}" presName="item2" presStyleLbl="node1" presStyleIdx="1" presStyleCnt="3" custScaleX="131746" custScaleY="120284" custLinFactNeighborY="-18249">
        <dgm:presLayoutVars>
          <dgm:bulletEnabled val="1"/>
        </dgm:presLayoutVars>
      </dgm:prSet>
      <dgm:spPr/>
    </dgm:pt>
    <dgm:pt modelId="{2DB9FD5F-8234-4544-BBEB-135394F80D48}" type="pres">
      <dgm:prSet presAssocID="{C9EDCAAB-28D9-43C9-B3A9-3E596085F938}" presName="item3" presStyleLbl="node1" presStyleIdx="2" presStyleCnt="3" custScaleX="143229" custScaleY="119407" custLinFactNeighborY="-18249">
        <dgm:presLayoutVars>
          <dgm:bulletEnabled val="1"/>
        </dgm:presLayoutVars>
      </dgm:prSet>
      <dgm:spPr/>
    </dgm:pt>
    <dgm:pt modelId="{7C5EA144-13B8-48C4-A22A-56894363AAD5}" type="pres">
      <dgm:prSet presAssocID="{9182765F-F8AC-4798-A5D7-7BA3998751AA}" presName="funnel" presStyleLbl="trAlignAcc1" presStyleIdx="0" presStyleCnt="1" custScaleX="121675" custScaleY="151284" custLinFactNeighborX="-766" custLinFactNeighborY="7715"/>
      <dgm:spPr/>
    </dgm:pt>
  </dgm:ptLst>
  <dgm:cxnLst>
    <dgm:cxn modelId="{2243682C-4EB0-41F1-8CF8-786831BA763F}" type="presOf" srcId="{5517AC3C-ED2C-43AB-B8ED-A0F313F44E13}" destId="{D1708C5E-E827-4953-AC4D-FC70F2FAD940}" srcOrd="0" destOrd="0" presId="urn:microsoft.com/office/officeart/2005/8/layout/funnel1"/>
    <dgm:cxn modelId="{78499466-59E3-40BB-8100-1BFE15BC75F4}" srcId="{9182765F-F8AC-4798-A5D7-7BA3998751AA}" destId="{D2E12EA3-38D2-4AEA-A154-5A7F0109F7EA}" srcOrd="1" destOrd="0" parTransId="{821B69C0-888D-4FE5-B855-A22DC7402C2A}" sibTransId="{7103A6BA-CE4F-4959-BCBC-95257770304B}"/>
    <dgm:cxn modelId="{7CE14B6B-1349-40FC-B2C9-B5F3D0645720}" type="presOf" srcId="{C9EDCAAB-28D9-43C9-B3A9-3E596085F938}" destId="{FC5045E7-D761-4B0B-ACEE-8839392CF879}" srcOrd="0" destOrd="0" presId="urn:microsoft.com/office/officeart/2005/8/layout/funnel1"/>
    <dgm:cxn modelId="{72D6827D-7352-4D87-9377-EF967D44F82B}" srcId="{9182765F-F8AC-4798-A5D7-7BA3998751AA}" destId="{AF8D16C2-A884-431B-BE58-D532620E4638}" srcOrd="0" destOrd="0" parTransId="{333B1458-23DC-4820-A1C3-C15227275F10}" sibTransId="{8F464347-95F4-4BC6-85C2-9C679AD506E5}"/>
    <dgm:cxn modelId="{B801C398-D9D1-48CB-B9ED-EC25C51BCBDA}" type="presOf" srcId="{D2E12EA3-38D2-4AEA-A154-5A7F0109F7EA}" destId="{CDCB9A3F-F03B-4241-8B50-D2AAA1C7CD9B}" srcOrd="0" destOrd="0" presId="urn:microsoft.com/office/officeart/2005/8/layout/funnel1"/>
    <dgm:cxn modelId="{A8EE899A-D655-4DA5-B9FA-22355FC2786D}" type="presOf" srcId="{9182765F-F8AC-4798-A5D7-7BA3998751AA}" destId="{61D0295B-D483-4873-A6D1-AD0476467932}" srcOrd="0" destOrd="0" presId="urn:microsoft.com/office/officeart/2005/8/layout/funnel1"/>
    <dgm:cxn modelId="{A408E2B1-1C19-46DA-B19B-62A8090A8DEA}" srcId="{9182765F-F8AC-4798-A5D7-7BA3998751AA}" destId="{C9EDCAAB-28D9-43C9-B3A9-3E596085F938}" srcOrd="3" destOrd="0" parTransId="{ADBCB519-298E-4D3F-9DB2-52F3A0061296}" sibTransId="{0844B9C3-E0CF-4EE5-A9B3-407C54990383}"/>
    <dgm:cxn modelId="{847B76C3-1F91-4E5E-A6A4-8528BB3CC9C0}" srcId="{9182765F-F8AC-4798-A5D7-7BA3998751AA}" destId="{5517AC3C-ED2C-43AB-B8ED-A0F313F44E13}" srcOrd="2" destOrd="0" parTransId="{B3E3BDCC-CB71-41C4-A42D-699136A8FCCE}" sibTransId="{01F8A952-DEF7-43C8-A4BA-1E538146F597}"/>
    <dgm:cxn modelId="{E721DBDF-B575-4D0A-9435-EDDCFF2120E3}" srcId="{9182765F-F8AC-4798-A5D7-7BA3998751AA}" destId="{6874F3E6-760B-4979-A9D9-1E934516BAAC}" srcOrd="4" destOrd="0" parTransId="{8F7BB3AD-C037-4713-9CE5-98C26BC41494}" sibTransId="{B9BFB6DD-13FB-43B1-8C97-6998FA3531B5}"/>
    <dgm:cxn modelId="{F572E7FE-DADC-4219-A3A2-9A05F25929E1}" type="presOf" srcId="{AF8D16C2-A884-431B-BE58-D532620E4638}" destId="{2DB9FD5F-8234-4544-BBEB-135394F80D48}" srcOrd="0" destOrd="0" presId="urn:microsoft.com/office/officeart/2005/8/layout/funnel1"/>
    <dgm:cxn modelId="{9BB5DE0D-8F7B-41D8-8F3C-8E78A55E1D28}" type="presParOf" srcId="{61D0295B-D483-4873-A6D1-AD0476467932}" destId="{B962CC35-AADB-4A02-A544-5732C2F19AC3}" srcOrd="0" destOrd="0" presId="urn:microsoft.com/office/officeart/2005/8/layout/funnel1"/>
    <dgm:cxn modelId="{5A659C0C-C1CD-4F25-B7D9-4CC0421290B5}" type="presParOf" srcId="{61D0295B-D483-4873-A6D1-AD0476467932}" destId="{FCE52D14-B596-42F7-BF5C-E82512A3D8C9}" srcOrd="1" destOrd="0" presId="urn:microsoft.com/office/officeart/2005/8/layout/funnel1"/>
    <dgm:cxn modelId="{B3A558EF-70AD-424B-AF9C-ADCA42E42A33}" type="presParOf" srcId="{61D0295B-D483-4873-A6D1-AD0476467932}" destId="{FC5045E7-D761-4B0B-ACEE-8839392CF879}" srcOrd="2" destOrd="0" presId="urn:microsoft.com/office/officeart/2005/8/layout/funnel1"/>
    <dgm:cxn modelId="{B8617762-EA8B-44F7-B42E-B94043F7E63E}" type="presParOf" srcId="{61D0295B-D483-4873-A6D1-AD0476467932}" destId="{D1708C5E-E827-4953-AC4D-FC70F2FAD940}" srcOrd="3" destOrd="0" presId="urn:microsoft.com/office/officeart/2005/8/layout/funnel1"/>
    <dgm:cxn modelId="{A0F6AE73-0EB2-46E7-891D-094FF1FE575E}" type="presParOf" srcId="{61D0295B-D483-4873-A6D1-AD0476467932}" destId="{CDCB9A3F-F03B-4241-8B50-D2AAA1C7CD9B}" srcOrd="4" destOrd="0" presId="urn:microsoft.com/office/officeart/2005/8/layout/funnel1"/>
    <dgm:cxn modelId="{CA4B3692-6AF5-4D50-9C9D-9E1E208FD40B}" type="presParOf" srcId="{61D0295B-D483-4873-A6D1-AD0476467932}" destId="{2DB9FD5F-8234-4544-BBEB-135394F80D48}" srcOrd="5" destOrd="0" presId="urn:microsoft.com/office/officeart/2005/8/layout/funnel1"/>
    <dgm:cxn modelId="{47A97E1F-F7A1-4658-A71E-E3FC28A025FD}" type="presParOf" srcId="{61D0295B-D483-4873-A6D1-AD0476467932}" destId="{7C5EA144-13B8-48C4-A22A-56894363AAD5}" srcOrd="6" destOrd="0" presId="urn:microsoft.com/office/officeart/2005/8/layout/funnel1"/>
  </dgm:cxnLst>
  <dgm:bg>
    <a:solidFill>
      <a:schemeClr val="accent2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DE671-2834-48D1-AA16-09011D819CBE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4E0C11BF-FB9F-4F45-96BB-0C43AD605623}">
      <dgm:prSet/>
      <dgm:spPr/>
      <dgm:t>
        <a:bodyPr/>
        <a:lstStyle/>
        <a:p>
          <a:r>
            <a:rPr lang="en-US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To prepare the solution for synthesis, 0.1 M of </a:t>
          </a:r>
          <a:r>
            <a:rPr lang="en-US" b="1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Stannous Chloride (SnCl</a:t>
          </a:r>
          <a:r>
            <a:rPr lang="en-US" b="1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2</a:t>
          </a:r>
          <a:r>
            <a:rPr lang="en-US" b="1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) </a:t>
          </a:r>
          <a:r>
            <a:rPr lang="en-US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and 0.15 M of </a:t>
          </a:r>
          <a:r>
            <a:rPr lang="en-US" b="1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Thioacetamide (C</a:t>
          </a:r>
          <a:r>
            <a:rPr lang="en-US" b="1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2</a:t>
          </a:r>
          <a:r>
            <a:rPr lang="en-US" b="1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H</a:t>
          </a:r>
          <a:r>
            <a:rPr lang="en-US" b="1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5</a:t>
          </a:r>
          <a:r>
            <a:rPr lang="en-US" b="1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NS) </a:t>
          </a:r>
          <a:r>
            <a:rPr lang="en-US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were used as the sources of Sn²⁺ and S²⁻ ions, respectively. </a:t>
          </a:r>
        </a:p>
      </dgm:t>
    </dgm:pt>
    <dgm:pt modelId="{B4EA053A-3676-4D9F-89C3-1B5367AD2119}" type="parTrans" cxnId="{E3F5DCC9-13BE-46AD-AA8A-935503B7484C}">
      <dgm:prSet/>
      <dgm:spPr/>
      <dgm:t>
        <a:bodyPr/>
        <a:lstStyle/>
        <a:p>
          <a:endParaRPr lang="en-IN"/>
        </a:p>
      </dgm:t>
    </dgm:pt>
    <dgm:pt modelId="{031518C8-AEA9-493C-BFCC-5C37FC611E9B}" type="sibTrans" cxnId="{E3F5DCC9-13BE-46AD-AA8A-935503B7484C}">
      <dgm:prSet/>
      <dgm:spPr/>
      <dgm:t>
        <a:bodyPr/>
        <a:lstStyle/>
        <a:p>
          <a:endParaRPr lang="en-IN"/>
        </a:p>
      </dgm:t>
    </dgm:pt>
    <dgm:pt modelId="{95A377DC-32F3-43B7-9DFE-B24E4D44E0DC}">
      <dgm:prSet/>
      <dgm:spPr/>
      <dgm:t>
        <a:bodyPr/>
        <a:lstStyle/>
        <a:p>
          <a:r>
            <a:rPr lang="en-US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Additionally, 0.2 M of </a:t>
          </a:r>
          <a:r>
            <a:rPr lang="en-US" dirty="0">
              <a:latin typeface="Calisto MT" panose="02040603050505030304" pitchFamily="18" charset="0"/>
              <a:ea typeface="Times New Roman" panose="02020603050405020304" pitchFamily="18" charset="0"/>
            </a:rPr>
            <a:t> </a:t>
          </a:r>
          <a:r>
            <a:rPr lang="en-US" b="1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Trisodium Citrate (Na</a:t>
          </a:r>
          <a:r>
            <a:rPr lang="en-US" b="1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3</a:t>
          </a:r>
          <a:r>
            <a:rPr lang="en-US" b="1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C</a:t>
          </a:r>
          <a:r>
            <a:rPr lang="en-US" b="1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6</a:t>
          </a:r>
          <a:r>
            <a:rPr lang="en-US" b="1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H</a:t>
          </a:r>
          <a:r>
            <a:rPr lang="en-US" b="1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5</a:t>
          </a:r>
          <a:r>
            <a:rPr lang="en-US" b="1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O</a:t>
          </a:r>
          <a:r>
            <a:rPr lang="en-US" b="1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7</a:t>
          </a:r>
          <a:r>
            <a:rPr lang="en-US" b="1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) </a:t>
          </a:r>
          <a:r>
            <a:rPr lang="en-US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was </a:t>
          </a:r>
          <a:r>
            <a:rPr lang="en-US" dirty="0">
              <a:latin typeface="Calisto MT" panose="02040603050505030304" pitchFamily="18" charset="0"/>
              <a:ea typeface="Times New Roman" panose="02020603050405020304" pitchFamily="18" charset="0"/>
            </a:rPr>
            <a:t>added </a:t>
          </a:r>
          <a:r>
            <a:rPr lang="en-US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as a complexing agent to stabilize the solution. </a:t>
          </a:r>
          <a:endParaRPr lang="en-IN" dirty="0">
            <a:effectLst/>
            <a:latin typeface="Calisto MT" panose="02040603050505030304" pitchFamily="18" charset="0"/>
            <a:ea typeface="Times New Roman" panose="02020603050405020304" pitchFamily="18" charset="0"/>
          </a:endParaRPr>
        </a:p>
      </dgm:t>
    </dgm:pt>
    <dgm:pt modelId="{A6BBDF0D-5E48-4E0F-8BF0-3033EAAE6B1D}" type="parTrans" cxnId="{242A6163-B69D-4F2B-822B-C7B153A570EE}">
      <dgm:prSet/>
      <dgm:spPr/>
      <dgm:t>
        <a:bodyPr/>
        <a:lstStyle/>
        <a:p>
          <a:endParaRPr lang="en-IN"/>
        </a:p>
      </dgm:t>
    </dgm:pt>
    <dgm:pt modelId="{802E9A74-4F77-4F2A-94BF-C400D3B066D9}" type="sibTrans" cxnId="{242A6163-B69D-4F2B-822B-C7B153A570EE}">
      <dgm:prSet/>
      <dgm:spPr/>
      <dgm:t>
        <a:bodyPr/>
        <a:lstStyle/>
        <a:p>
          <a:endParaRPr lang="en-IN"/>
        </a:p>
      </dgm:t>
    </dgm:pt>
    <dgm:pt modelId="{EAEF26F0-6B34-4935-9F6F-5B3C21A4F0B0}" type="pres">
      <dgm:prSet presAssocID="{CB6DE671-2834-48D1-AA16-09011D819CBE}" presName="vert0" presStyleCnt="0">
        <dgm:presLayoutVars>
          <dgm:dir/>
          <dgm:animOne val="branch"/>
          <dgm:animLvl val="lvl"/>
        </dgm:presLayoutVars>
      </dgm:prSet>
      <dgm:spPr/>
    </dgm:pt>
    <dgm:pt modelId="{427ECD42-C59F-459F-B12D-251D26923825}" type="pres">
      <dgm:prSet presAssocID="{4E0C11BF-FB9F-4F45-96BB-0C43AD605623}" presName="thickLine" presStyleLbl="alignNode1" presStyleIdx="0" presStyleCnt="2"/>
      <dgm:spPr/>
    </dgm:pt>
    <dgm:pt modelId="{C9EE01E7-39F9-4B25-B9CA-EF1CA7576435}" type="pres">
      <dgm:prSet presAssocID="{4E0C11BF-FB9F-4F45-96BB-0C43AD605623}" presName="horz1" presStyleCnt="0"/>
      <dgm:spPr/>
    </dgm:pt>
    <dgm:pt modelId="{ED2CCCD6-3900-4575-9F7E-A06BC9C62EB8}" type="pres">
      <dgm:prSet presAssocID="{4E0C11BF-FB9F-4F45-96BB-0C43AD605623}" presName="tx1" presStyleLbl="revTx" presStyleIdx="0" presStyleCnt="2"/>
      <dgm:spPr/>
    </dgm:pt>
    <dgm:pt modelId="{A3CA5E16-AA2D-4B58-84D1-94B2FC3AB359}" type="pres">
      <dgm:prSet presAssocID="{4E0C11BF-FB9F-4F45-96BB-0C43AD605623}" presName="vert1" presStyleCnt="0"/>
      <dgm:spPr/>
    </dgm:pt>
    <dgm:pt modelId="{41EC3C53-929E-4D07-9CA4-AE1EDE229C15}" type="pres">
      <dgm:prSet presAssocID="{95A377DC-32F3-43B7-9DFE-B24E4D44E0DC}" presName="thickLine" presStyleLbl="alignNode1" presStyleIdx="1" presStyleCnt="2"/>
      <dgm:spPr/>
    </dgm:pt>
    <dgm:pt modelId="{D1EC7089-B783-4226-9DC7-752D839280A6}" type="pres">
      <dgm:prSet presAssocID="{95A377DC-32F3-43B7-9DFE-B24E4D44E0DC}" presName="horz1" presStyleCnt="0"/>
      <dgm:spPr/>
    </dgm:pt>
    <dgm:pt modelId="{BB2CB765-9883-486E-B3A5-AF5467AEB44E}" type="pres">
      <dgm:prSet presAssocID="{95A377DC-32F3-43B7-9DFE-B24E4D44E0DC}" presName="tx1" presStyleLbl="revTx" presStyleIdx="1" presStyleCnt="2"/>
      <dgm:spPr/>
    </dgm:pt>
    <dgm:pt modelId="{814B4A00-011B-43DC-A412-65B8CC0B4C24}" type="pres">
      <dgm:prSet presAssocID="{95A377DC-32F3-43B7-9DFE-B24E4D44E0DC}" presName="vert1" presStyleCnt="0"/>
      <dgm:spPr/>
    </dgm:pt>
  </dgm:ptLst>
  <dgm:cxnLst>
    <dgm:cxn modelId="{D5B7D261-F36A-49F5-8B8A-0EC422844A6A}" type="presOf" srcId="{4E0C11BF-FB9F-4F45-96BB-0C43AD605623}" destId="{ED2CCCD6-3900-4575-9F7E-A06BC9C62EB8}" srcOrd="0" destOrd="0" presId="urn:microsoft.com/office/officeart/2008/layout/LinedList"/>
    <dgm:cxn modelId="{242A6163-B69D-4F2B-822B-C7B153A570EE}" srcId="{CB6DE671-2834-48D1-AA16-09011D819CBE}" destId="{95A377DC-32F3-43B7-9DFE-B24E4D44E0DC}" srcOrd="1" destOrd="0" parTransId="{A6BBDF0D-5E48-4E0F-8BF0-3033EAAE6B1D}" sibTransId="{802E9A74-4F77-4F2A-94BF-C400D3B066D9}"/>
    <dgm:cxn modelId="{F51FC677-7C24-480B-BA51-6BD684E82ADA}" type="presOf" srcId="{CB6DE671-2834-48D1-AA16-09011D819CBE}" destId="{EAEF26F0-6B34-4935-9F6F-5B3C21A4F0B0}" srcOrd="0" destOrd="0" presId="urn:microsoft.com/office/officeart/2008/layout/LinedList"/>
    <dgm:cxn modelId="{E2428FA2-D11D-46A3-B004-EE424D566870}" type="presOf" srcId="{95A377DC-32F3-43B7-9DFE-B24E4D44E0DC}" destId="{BB2CB765-9883-486E-B3A5-AF5467AEB44E}" srcOrd="0" destOrd="0" presId="urn:microsoft.com/office/officeart/2008/layout/LinedList"/>
    <dgm:cxn modelId="{E3F5DCC9-13BE-46AD-AA8A-935503B7484C}" srcId="{CB6DE671-2834-48D1-AA16-09011D819CBE}" destId="{4E0C11BF-FB9F-4F45-96BB-0C43AD605623}" srcOrd="0" destOrd="0" parTransId="{B4EA053A-3676-4D9F-89C3-1B5367AD2119}" sibTransId="{031518C8-AEA9-493C-BFCC-5C37FC611E9B}"/>
    <dgm:cxn modelId="{9B82AE78-3262-4FBE-8335-68C443FFF828}" type="presParOf" srcId="{EAEF26F0-6B34-4935-9F6F-5B3C21A4F0B0}" destId="{427ECD42-C59F-459F-B12D-251D26923825}" srcOrd="0" destOrd="0" presId="urn:microsoft.com/office/officeart/2008/layout/LinedList"/>
    <dgm:cxn modelId="{BE28767E-E2DB-443A-A895-4F8BC0D3DFB5}" type="presParOf" srcId="{EAEF26F0-6B34-4935-9F6F-5B3C21A4F0B0}" destId="{C9EE01E7-39F9-4B25-B9CA-EF1CA7576435}" srcOrd="1" destOrd="0" presId="urn:microsoft.com/office/officeart/2008/layout/LinedList"/>
    <dgm:cxn modelId="{5EF8A82C-1003-4E18-B30E-9D0ACB4B3916}" type="presParOf" srcId="{C9EE01E7-39F9-4B25-B9CA-EF1CA7576435}" destId="{ED2CCCD6-3900-4575-9F7E-A06BC9C62EB8}" srcOrd="0" destOrd="0" presId="urn:microsoft.com/office/officeart/2008/layout/LinedList"/>
    <dgm:cxn modelId="{22F80994-5F00-48DB-8458-335F102DB8DF}" type="presParOf" srcId="{C9EE01E7-39F9-4B25-B9CA-EF1CA7576435}" destId="{A3CA5E16-AA2D-4B58-84D1-94B2FC3AB359}" srcOrd="1" destOrd="0" presId="urn:microsoft.com/office/officeart/2008/layout/LinedList"/>
    <dgm:cxn modelId="{6D202C19-4499-4BBC-8C54-3CA85A7C9B1A}" type="presParOf" srcId="{EAEF26F0-6B34-4935-9F6F-5B3C21A4F0B0}" destId="{41EC3C53-929E-4D07-9CA4-AE1EDE229C15}" srcOrd="2" destOrd="0" presId="urn:microsoft.com/office/officeart/2008/layout/LinedList"/>
    <dgm:cxn modelId="{98E337AD-ADAE-41FF-90C0-CDF48CA513CC}" type="presParOf" srcId="{EAEF26F0-6B34-4935-9F6F-5B3C21A4F0B0}" destId="{D1EC7089-B783-4226-9DC7-752D839280A6}" srcOrd="3" destOrd="0" presId="urn:microsoft.com/office/officeart/2008/layout/LinedList"/>
    <dgm:cxn modelId="{10EAAB6C-8035-4F1E-8B93-3D6711DA7B3C}" type="presParOf" srcId="{D1EC7089-B783-4226-9DC7-752D839280A6}" destId="{BB2CB765-9883-486E-B3A5-AF5467AEB44E}" srcOrd="0" destOrd="0" presId="urn:microsoft.com/office/officeart/2008/layout/LinedList"/>
    <dgm:cxn modelId="{EA537E06-86C0-4DAF-92AD-14C6A6387EF8}" type="presParOf" srcId="{D1EC7089-B783-4226-9DC7-752D839280A6}" destId="{814B4A00-011B-43DC-A412-65B8CC0B4C2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1F6AE69-2238-42BA-8442-4EB1373371FB}" type="doc">
      <dgm:prSet loTypeId="urn:microsoft.com/office/officeart/2009/layout/CircleArrowProcess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ABF5582C-A538-495D-8105-B0AEF2AD9518}">
      <dgm:prSet phldrT="[Text]" custT="1"/>
      <dgm:spPr/>
      <dgm:t>
        <a:bodyPr/>
        <a:lstStyle/>
        <a:p>
          <a:r>
            <a:rPr lang="en-IN" sz="2200" dirty="0"/>
            <a:t>Substrate cleaning</a:t>
          </a:r>
        </a:p>
      </dgm:t>
    </dgm:pt>
    <dgm:pt modelId="{19EAAEC2-3B1D-4F86-B71C-97FAB9C0086D}" type="parTrans" cxnId="{8FDFB4E0-A0C8-4198-9909-66C8E4F5328F}">
      <dgm:prSet/>
      <dgm:spPr/>
      <dgm:t>
        <a:bodyPr/>
        <a:lstStyle/>
        <a:p>
          <a:endParaRPr lang="en-IN"/>
        </a:p>
      </dgm:t>
    </dgm:pt>
    <dgm:pt modelId="{7F42444C-2818-44C7-A9D6-E61E31F7622E}" type="sibTrans" cxnId="{8FDFB4E0-A0C8-4198-9909-66C8E4F5328F}">
      <dgm:prSet/>
      <dgm:spPr/>
      <dgm:t>
        <a:bodyPr/>
        <a:lstStyle/>
        <a:p>
          <a:endParaRPr lang="en-IN"/>
        </a:p>
      </dgm:t>
    </dgm:pt>
    <dgm:pt modelId="{F91C0D13-53E2-4104-8237-13FEDEEE7B34}">
      <dgm:prSet phldrT="[Text]" custT="1"/>
      <dgm:spPr/>
      <dgm:t>
        <a:bodyPr/>
        <a:lstStyle/>
        <a:p>
          <a:r>
            <a:rPr lang="en-IN" sz="2200" dirty="0">
              <a:latin typeface="Calisto MT" panose="02040603050505030304" pitchFamily="18" charset="0"/>
            </a:rPr>
            <a:t>Clean the FTO glass thoroughly to remove contaminant</a:t>
          </a:r>
        </a:p>
      </dgm:t>
    </dgm:pt>
    <dgm:pt modelId="{D06AA057-786B-4B04-9AC0-10661FB041D3}" type="parTrans" cxnId="{26E45D45-80E5-4D3E-A089-3656E2DA5540}">
      <dgm:prSet/>
      <dgm:spPr/>
      <dgm:t>
        <a:bodyPr/>
        <a:lstStyle/>
        <a:p>
          <a:endParaRPr lang="en-IN"/>
        </a:p>
      </dgm:t>
    </dgm:pt>
    <dgm:pt modelId="{F27AC28B-0894-44C7-AD28-59FCA3BD5B05}" type="sibTrans" cxnId="{26E45D45-80E5-4D3E-A089-3656E2DA5540}">
      <dgm:prSet/>
      <dgm:spPr/>
      <dgm:t>
        <a:bodyPr/>
        <a:lstStyle/>
        <a:p>
          <a:endParaRPr lang="en-IN"/>
        </a:p>
      </dgm:t>
    </dgm:pt>
    <dgm:pt modelId="{7BB81727-DF56-4551-8BFE-06495845F7E4}">
      <dgm:prSet phldrT="[Text]" custT="1"/>
      <dgm:spPr/>
      <dgm:t>
        <a:bodyPr/>
        <a:lstStyle/>
        <a:p>
          <a:r>
            <a:rPr lang="en-IN" sz="2200" dirty="0"/>
            <a:t>Solution Cleaning</a:t>
          </a:r>
        </a:p>
      </dgm:t>
    </dgm:pt>
    <dgm:pt modelId="{88181996-5C74-4386-95B5-9CF55FD3C033}" type="parTrans" cxnId="{81F5C2BC-5A4A-4A09-B318-84536BC6F4EA}">
      <dgm:prSet/>
      <dgm:spPr/>
      <dgm:t>
        <a:bodyPr/>
        <a:lstStyle/>
        <a:p>
          <a:endParaRPr lang="en-IN"/>
        </a:p>
      </dgm:t>
    </dgm:pt>
    <dgm:pt modelId="{E0B2D415-1E4C-4D1B-BB34-B938F5CA9F38}" type="sibTrans" cxnId="{81F5C2BC-5A4A-4A09-B318-84536BC6F4EA}">
      <dgm:prSet/>
      <dgm:spPr/>
      <dgm:t>
        <a:bodyPr/>
        <a:lstStyle/>
        <a:p>
          <a:endParaRPr lang="en-IN"/>
        </a:p>
      </dgm:t>
    </dgm:pt>
    <dgm:pt modelId="{37F0BD23-77E4-4795-8153-569E3089BB93}">
      <dgm:prSet phldrT="[Text]" custT="1"/>
      <dgm:spPr/>
      <dgm:t>
        <a:bodyPr/>
        <a:lstStyle/>
        <a:p>
          <a:r>
            <a:rPr lang="en-IN" sz="2200" dirty="0">
              <a:latin typeface="Calisto MT" panose="02040603050505030304" pitchFamily="18" charset="0"/>
            </a:rPr>
            <a:t>Deposit SnS solution onto the substrate via spin coating</a:t>
          </a:r>
        </a:p>
      </dgm:t>
    </dgm:pt>
    <dgm:pt modelId="{58DE345C-A779-4EB6-A2B8-245C449746C9}" type="parTrans" cxnId="{2029597F-79C5-4619-9277-1D722C4149DB}">
      <dgm:prSet/>
      <dgm:spPr/>
      <dgm:t>
        <a:bodyPr/>
        <a:lstStyle/>
        <a:p>
          <a:endParaRPr lang="en-IN"/>
        </a:p>
      </dgm:t>
    </dgm:pt>
    <dgm:pt modelId="{62B63A31-8F99-4D6F-804D-C3F98AF6DBA3}" type="sibTrans" cxnId="{2029597F-79C5-4619-9277-1D722C4149DB}">
      <dgm:prSet/>
      <dgm:spPr/>
      <dgm:t>
        <a:bodyPr/>
        <a:lstStyle/>
        <a:p>
          <a:endParaRPr lang="en-IN"/>
        </a:p>
      </dgm:t>
    </dgm:pt>
    <dgm:pt modelId="{2B162677-3888-4DE7-BB7C-768503933479}">
      <dgm:prSet phldrT="[Text]" custT="1"/>
      <dgm:spPr/>
      <dgm:t>
        <a:bodyPr/>
        <a:lstStyle/>
        <a:p>
          <a:r>
            <a:rPr lang="en-IN" sz="2200" dirty="0"/>
            <a:t>Intermediate heating</a:t>
          </a:r>
        </a:p>
      </dgm:t>
    </dgm:pt>
    <dgm:pt modelId="{6925D668-FFFC-49AE-A49F-ACB361CFB90E}" type="parTrans" cxnId="{824D1865-D18A-4E3A-BFA9-51B63346118A}">
      <dgm:prSet/>
      <dgm:spPr/>
      <dgm:t>
        <a:bodyPr/>
        <a:lstStyle/>
        <a:p>
          <a:endParaRPr lang="en-IN"/>
        </a:p>
      </dgm:t>
    </dgm:pt>
    <dgm:pt modelId="{9FE3C2D5-4447-45A1-96C2-3FCF870290D5}" type="sibTrans" cxnId="{824D1865-D18A-4E3A-BFA9-51B63346118A}">
      <dgm:prSet/>
      <dgm:spPr/>
      <dgm:t>
        <a:bodyPr/>
        <a:lstStyle/>
        <a:p>
          <a:endParaRPr lang="en-IN"/>
        </a:p>
      </dgm:t>
    </dgm:pt>
    <dgm:pt modelId="{BC0A4315-E950-4B1A-81C0-69FE3D80E28F}">
      <dgm:prSet phldrT="[Text]" custT="1"/>
      <dgm:spPr/>
      <dgm:t>
        <a:bodyPr/>
        <a:lstStyle/>
        <a:p>
          <a:r>
            <a:rPr lang="en-US" sz="2200" dirty="0">
              <a:latin typeface="Calisto MT" panose="02040603050505030304" pitchFamily="18" charset="0"/>
            </a:rPr>
            <a:t>Heat the coated substrate to promote adhesion and layer stability.</a:t>
          </a:r>
          <a:endParaRPr lang="en-IN" sz="2200" dirty="0">
            <a:latin typeface="Calisto MT" panose="02040603050505030304" pitchFamily="18" charset="0"/>
          </a:endParaRPr>
        </a:p>
      </dgm:t>
    </dgm:pt>
    <dgm:pt modelId="{6C60B861-B249-4016-8FB2-30699832E109}" type="parTrans" cxnId="{BD272A9D-779B-4E0A-98B2-C6C7E41A0D3A}">
      <dgm:prSet/>
      <dgm:spPr/>
      <dgm:t>
        <a:bodyPr/>
        <a:lstStyle/>
        <a:p>
          <a:endParaRPr lang="en-IN"/>
        </a:p>
      </dgm:t>
    </dgm:pt>
    <dgm:pt modelId="{0AD05B2A-0B03-40BE-AB9A-733012D7656F}" type="sibTrans" cxnId="{BD272A9D-779B-4E0A-98B2-C6C7E41A0D3A}">
      <dgm:prSet/>
      <dgm:spPr/>
      <dgm:t>
        <a:bodyPr/>
        <a:lstStyle/>
        <a:p>
          <a:endParaRPr lang="en-IN"/>
        </a:p>
      </dgm:t>
    </dgm:pt>
    <dgm:pt modelId="{A8D0022E-FA99-454E-BAD3-BB9682C946B1}">
      <dgm:prSet phldrT="[Text]" custT="1"/>
      <dgm:spPr/>
      <dgm:t>
        <a:bodyPr/>
        <a:lstStyle/>
        <a:p>
          <a:r>
            <a:rPr lang="en-IN" sz="2200" dirty="0"/>
            <a:t>Repeat Coating Cycle</a:t>
          </a:r>
        </a:p>
      </dgm:t>
    </dgm:pt>
    <dgm:pt modelId="{DEC5CE69-1FEB-4E1A-BF68-28D09F451F0E}" type="parTrans" cxnId="{D238FB83-EECD-448D-8E09-9A7AB317D783}">
      <dgm:prSet/>
      <dgm:spPr/>
      <dgm:t>
        <a:bodyPr/>
        <a:lstStyle/>
        <a:p>
          <a:endParaRPr lang="en-IN"/>
        </a:p>
      </dgm:t>
    </dgm:pt>
    <dgm:pt modelId="{D9B756E4-4919-4A05-B071-16FF4704E009}" type="sibTrans" cxnId="{D238FB83-EECD-448D-8E09-9A7AB317D783}">
      <dgm:prSet/>
      <dgm:spPr/>
      <dgm:t>
        <a:bodyPr/>
        <a:lstStyle/>
        <a:p>
          <a:endParaRPr lang="en-IN"/>
        </a:p>
      </dgm:t>
    </dgm:pt>
    <dgm:pt modelId="{73016EA4-6449-4E2E-B33B-C1C1A4828B27}">
      <dgm:prSet phldrT="[Text]" custT="1"/>
      <dgm:spPr/>
      <dgm:t>
        <a:bodyPr/>
        <a:lstStyle/>
        <a:p>
          <a:r>
            <a:rPr lang="en-US" sz="2200" dirty="0">
              <a:latin typeface="Calisto MT" panose="02040603050505030304" pitchFamily="18" charset="0"/>
            </a:rPr>
            <a:t>Repeat steps to build up film thickness and 2–3 ensure uniform coverage</a:t>
          </a:r>
          <a:endParaRPr lang="en-IN" sz="2200" dirty="0">
            <a:latin typeface="Calisto MT" panose="02040603050505030304" pitchFamily="18" charset="0"/>
          </a:endParaRPr>
        </a:p>
      </dgm:t>
    </dgm:pt>
    <dgm:pt modelId="{E8023604-ADFF-4C55-A6FB-2DB3666D7218}" type="parTrans" cxnId="{DF3AD00B-F8A3-485D-A06F-4CA9F67837CF}">
      <dgm:prSet/>
      <dgm:spPr/>
      <dgm:t>
        <a:bodyPr/>
        <a:lstStyle/>
        <a:p>
          <a:endParaRPr lang="en-IN"/>
        </a:p>
      </dgm:t>
    </dgm:pt>
    <dgm:pt modelId="{F1F59725-949E-4F6A-944C-0FA489814097}" type="sibTrans" cxnId="{DF3AD00B-F8A3-485D-A06F-4CA9F67837CF}">
      <dgm:prSet/>
      <dgm:spPr/>
      <dgm:t>
        <a:bodyPr/>
        <a:lstStyle/>
        <a:p>
          <a:endParaRPr lang="en-IN"/>
        </a:p>
      </dgm:t>
    </dgm:pt>
    <dgm:pt modelId="{7B92AC8A-A2A9-4073-97E5-BCAE24298658}" type="pres">
      <dgm:prSet presAssocID="{B1F6AE69-2238-42BA-8442-4EB1373371FB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8387C2B2-28D0-4811-AED4-7B08A94D30CA}" type="pres">
      <dgm:prSet presAssocID="{ABF5582C-A538-495D-8105-B0AEF2AD9518}" presName="Accent1" presStyleCnt="0"/>
      <dgm:spPr/>
    </dgm:pt>
    <dgm:pt modelId="{03C1290C-FC43-4606-9045-F999540405B7}" type="pres">
      <dgm:prSet presAssocID="{ABF5582C-A538-495D-8105-B0AEF2AD9518}" presName="Accent" presStyleLbl="node1" presStyleIdx="0" presStyleCnt="4"/>
      <dgm:spPr/>
    </dgm:pt>
    <dgm:pt modelId="{730F3992-F330-48BD-A385-02213FF9CC87}" type="pres">
      <dgm:prSet presAssocID="{ABF5582C-A538-495D-8105-B0AEF2AD9518}" presName="Child1" presStyleLbl="revTx" presStyleIdx="0" presStyleCnt="8" custScaleX="310641" custLinFactNeighborX="98093" custLinFactNeighborY="7029">
        <dgm:presLayoutVars>
          <dgm:chMax val="0"/>
          <dgm:chPref val="0"/>
          <dgm:bulletEnabled val="1"/>
        </dgm:presLayoutVars>
      </dgm:prSet>
      <dgm:spPr/>
    </dgm:pt>
    <dgm:pt modelId="{20E26EC6-8309-4113-83B1-A174C30348C3}" type="pres">
      <dgm:prSet presAssocID="{ABF5582C-A538-495D-8105-B0AEF2AD9518}" presName="Parent1" presStyleLbl="revTx" presStyleIdx="1" presStyleCnt="8" custScaleX="115366" custLinFactNeighborX="1337" custLinFactNeighborY="-11747">
        <dgm:presLayoutVars>
          <dgm:chMax val="1"/>
          <dgm:chPref val="1"/>
          <dgm:bulletEnabled val="1"/>
        </dgm:presLayoutVars>
      </dgm:prSet>
      <dgm:spPr/>
    </dgm:pt>
    <dgm:pt modelId="{B71F0566-CEF5-4396-A297-5A4EDC31419D}" type="pres">
      <dgm:prSet presAssocID="{7BB81727-DF56-4551-8BFE-06495845F7E4}" presName="Accent2" presStyleCnt="0"/>
      <dgm:spPr/>
    </dgm:pt>
    <dgm:pt modelId="{2CA98B42-5DEC-4A00-BD49-1FA4387F181A}" type="pres">
      <dgm:prSet presAssocID="{7BB81727-DF56-4551-8BFE-06495845F7E4}" presName="Accent" presStyleLbl="node1" presStyleIdx="1" presStyleCnt="4" custScaleX="114822" custScaleY="107169"/>
      <dgm:spPr/>
    </dgm:pt>
    <dgm:pt modelId="{686CB78B-E6A2-4D83-B367-88BB181E6C21}" type="pres">
      <dgm:prSet presAssocID="{7BB81727-DF56-4551-8BFE-06495845F7E4}" presName="Child2" presStyleLbl="revTx" presStyleIdx="2" presStyleCnt="8" custScaleX="343934" custLinFactX="23589" custLinFactNeighborX="100000" custLinFactNeighborY="3405">
        <dgm:presLayoutVars>
          <dgm:chMax val="0"/>
          <dgm:chPref val="0"/>
          <dgm:bulletEnabled val="1"/>
        </dgm:presLayoutVars>
      </dgm:prSet>
      <dgm:spPr/>
    </dgm:pt>
    <dgm:pt modelId="{76C6C908-41E8-492E-B2FF-0C852AF2B5E6}" type="pres">
      <dgm:prSet presAssocID="{7BB81727-DF56-4551-8BFE-06495845F7E4}" presName="Parent2" presStyleLbl="revTx" presStyleIdx="3" presStyleCnt="8" custScaleX="106288">
        <dgm:presLayoutVars>
          <dgm:chMax val="1"/>
          <dgm:chPref val="1"/>
          <dgm:bulletEnabled val="1"/>
        </dgm:presLayoutVars>
      </dgm:prSet>
      <dgm:spPr/>
    </dgm:pt>
    <dgm:pt modelId="{95407C18-78D2-4282-A318-2EDA72DA9F38}" type="pres">
      <dgm:prSet presAssocID="{2B162677-3888-4DE7-BB7C-768503933479}" presName="Accent3" presStyleCnt="0"/>
      <dgm:spPr/>
    </dgm:pt>
    <dgm:pt modelId="{7511384E-963D-477D-BA42-08792B6E2063}" type="pres">
      <dgm:prSet presAssocID="{2B162677-3888-4DE7-BB7C-768503933479}" presName="Accent" presStyleLbl="node1" presStyleIdx="2" presStyleCnt="4"/>
      <dgm:spPr/>
    </dgm:pt>
    <dgm:pt modelId="{88BD851A-BB5A-431B-88C4-E79F73FB955F}" type="pres">
      <dgm:prSet presAssocID="{2B162677-3888-4DE7-BB7C-768503933479}" presName="Child3" presStyleLbl="revTx" presStyleIdx="4" presStyleCnt="8" custScaleX="284960" custLinFactNeighborX="85433" custLinFactNeighborY="4732">
        <dgm:presLayoutVars>
          <dgm:chMax val="0"/>
          <dgm:chPref val="0"/>
          <dgm:bulletEnabled val="1"/>
        </dgm:presLayoutVars>
      </dgm:prSet>
      <dgm:spPr/>
    </dgm:pt>
    <dgm:pt modelId="{EB85DE8D-BB97-40BE-9155-70F23AA19A88}" type="pres">
      <dgm:prSet presAssocID="{2B162677-3888-4DE7-BB7C-768503933479}" presName="Parent3" presStyleLbl="revTx" presStyleIdx="5" presStyleCnt="8" custScaleX="133321" custScaleY="144002" custLinFactNeighborX="-14217" custLinFactNeighborY="2084">
        <dgm:presLayoutVars>
          <dgm:chMax val="1"/>
          <dgm:chPref val="1"/>
          <dgm:bulletEnabled val="1"/>
        </dgm:presLayoutVars>
      </dgm:prSet>
      <dgm:spPr/>
    </dgm:pt>
    <dgm:pt modelId="{E1A36898-76DF-48FA-BD2F-34F139FD9091}" type="pres">
      <dgm:prSet presAssocID="{A8D0022E-FA99-454E-BAD3-BB9682C946B1}" presName="Accent4" presStyleCnt="0"/>
      <dgm:spPr/>
    </dgm:pt>
    <dgm:pt modelId="{E6DC6F62-ACD0-4057-9B0A-EB420C7C3765}" type="pres">
      <dgm:prSet presAssocID="{A8D0022E-FA99-454E-BAD3-BB9682C946B1}" presName="Accent" presStyleLbl="node1" presStyleIdx="3" presStyleCnt="4"/>
      <dgm:spPr/>
    </dgm:pt>
    <dgm:pt modelId="{5E91BF43-E8D9-4FE2-84FF-83832E992BCF}" type="pres">
      <dgm:prSet presAssocID="{A8D0022E-FA99-454E-BAD3-BB9682C946B1}" presName="Child4" presStyleLbl="revTx" presStyleIdx="6" presStyleCnt="8" custScaleX="357896" custLinFactX="25353" custLinFactNeighborX="100000" custLinFactNeighborY="13906">
        <dgm:presLayoutVars>
          <dgm:chMax val="0"/>
          <dgm:chPref val="0"/>
          <dgm:bulletEnabled val="1"/>
        </dgm:presLayoutVars>
      </dgm:prSet>
      <dgm:spPr/>
    </dgm:pt>
    <dgm:pt modelId="{8B913CCC-1383-46C6-8E08-D3B2D46C3AAB}" type="pres">
      <dgm:prSet presAssocID="{A8D0022E-FA99-454E-BAD3-BB9682C946B1}" presName="Parent4" presStyleLbl="revTx" presStyleIdx="7" presStyleCnt="8">
        <dgm:presLayoutVars>
          <dgm:chMax val="1"/>
          <dgm:chPref val="1"/>
          <dgm:bulletEnabled val="1"/>
        </dgm:presLayoutVars>
      </dgm:prSet>
      <dgm:spPr/>
    </dgm:pt>
  </dgm:ptLst>
  <dgm:cxnLst>
    <dgm:cxn modelId="{DF3AD00B-F8A3-485D-A06F-4CA9F67837CF}" srcId="{A8D0022E-FA99-454E-BAD3-BB9682C946B1}" destId="{73016EA4-6449-4E2E-B33B-C1C1A4828B27}" srcOrd="0" destOrd="0" parTransId="{E8023604-ADFF-4C55-A6FB-2DB3666D7218}" sibTransId="{F1F59725-949E-4F6A-944C-0FA489814097}"/>
    <dgm:cxn modelId="{7C45470F-1773-44D2-96E4-CCB949214934}" type="presOf" srcId="{F91C0D13-53E2-4104-8237-13FEDEEE7B34}" destId="{730F3992-F330-48BD-A385-02213FF9CC87}" srcOrd="0" destOrd="0" presId="urn:microsoft.com/office/officeart/2009/layout/CircleArrowProcess"/>
    <dgm:cxn modelId="{D4FADD10-7ACD-4573-A4A2-DD7A82852007}" type="presOf" srcId="{A8D0022E-FA99-454E-BAD3-BB9682C946B1}" destId="{8B913CCC-1383-46C6-8E08-D3B2D46C3AAB}" srcOrd="0" destOrd="0" presId="urn:microsoft.com/office/officeart/2009/layout/CircleArrowProcess"/>
    <dgm:cxn modelId="{01BB0027-D101-452F-BE53-1FE92D0F04A3}" type="presOf" srcId="{B1F6AE69-2238-42BA-8442-4EB1373371FB}" destId="{7B92AC8A-A2A9-4073-97E5-BCAE24298658}" srcOrd="0" destOrd="0" presId="urn:microsoft.com/office/officeart/2009/layout/CircleArrowProcess"/>
    <dgm:cxn modelId="{824D1865-D18A-4E3A-BFA9-51B63346118A}" srcId="{B1F6AE69-2238-42BA-8442-4EB1373371FB}" destId="{2B162677-3888-4DE7-BB7C-768503933479}" srcOrd="2" destOrd="0" parTransId="{6925D668-FFFC-49AE-A49F-ACB361CFB90E}" sibTransId="{9FE3C2D5-4447-45A1-96C2-3FCF870290D5}"/>
    <dgm:cxn modelId="{26E45D45-80E5-4D3E-A089-3656E2DA5540}" srcId="{ABF5582C-A538-495D-8105-B0AEF2AD9518}" destId="{F91C0D13-53E2-4104-8237-13FEDEEE7B34}" srcOrd="0" destOrd="0" parTransId="{D06AA057-786B-4B04-9AC0-10661FB041D3}" sibTransId="{F27AC28B-0894-44C7-AD28-59FCA3BD5B05}"/>
    <dgm:cxn modelId="{46ECEE65-0711-4BC4-BF0A-7C50E9CBB5EA}" type="presOf" srcId="{73016EA4-6449-4E2E-B33B-C1C1A4828B27}" destId="{5E91BF43-E8D9-4FE2-84FF-83832E992BCF}" srcOrd="0" destOrd="0" presId="urn:microsoft.com/office/officeart/2009/layout/CircleArrowProcess"/>
    <dgm:cxn modelId="{EC792F67-8537-4B0D-A879-92A072CBA38B}" type="presOf" srcId="{BC0A4315-E950-4B1A-81C0-69FE3D80E28F}" destId="{88BD851A-BB5A-431B-88C4-E79F73FB955F}" srcOrd="0" destOrd="0" presId="urn:microsoft.com/office/officeart/2009/layout/CircleArrowProcess"/>
    <dgm:cxn modelId="{70683B6B-790D-408C-9ADE-22905A811DF2}" type="presOf" srcId="{7BB81727-DF56-4551-8BFE-06495845F7E4}" destId="{76C6C908-41E8-492E-B2FF-0C852AF2B5E6}" srcOrd="0" destOrd="0" presId="urn:microsoft.com/office/officeart/2009/layout/CircleArrowProcess"/>
    <dgm:cxn modelId="{2029597F-79C5-4619-9277-1D722C4149DB}" srcId="{7BB81727-DF56-4551-8BFE-06495845F7E4}" destId="{37F0BD23-77E4-4795-8153-569E3089BB93}" srcOrd="0" destOrd="0" parTransId="{58DE345C-A779-4EB6-A2B8-245C449746C9}" sibTransId="{62B63A31-8F99-4D6F-804D-C3F98AF6DBA3}"/>
    <dgm:cxn modelId="{D238FB83-EECD-448D-8E09-9A7AB317D783}" srcId="{B1F6AE69-2238-42BA-8442-4EB1373371FB}" destId="{A8D0022E-FA99-454E-BAD3-BB9682C946B1}" srcOrd="3" destOrd="0" parTransId="{DEC5CE69-1FEB-4E1A-BF68-28D09F451F0E}" sibTransId="{D9B756E4-4919-4A05-B071-16FF4704E009}"/>
    <dgm:cxn modelId="{BD272A9D-779B-4E0A-98B2-C6C7E41A0D3A}" srcId="{2B162677-3888-4DE7-BB7C-768503933479}" destId="{BC0A4315-E950-4B1A-81C0-69FE3D80E28F}" srcOrd="0" destOrd="0" parTransId="{6C60B861-B249-4016-8FB2-30699832E109}" sibTransId="{0AD05B2A-0B03-40BE-AB9A-733012D7656F}"/>
    <dgm:cxn modelId="{22AB7FA1-3000-4535-8E19-0794ED1E65EC}" type="presOf" srcId="{2B162677-3888-4DE7-BB7C-768503933479}" destId="{EB85DE8D-BB97-40BE-9155-70F23AA19A88}" srcOrd="0" destOrd="0" presId="urn:microsoft.com/office/officeart/2009/layout/CircleArrowProcess"/>
    <dgm:cxn modelId="{81F5C2BC-5A4A-4A09-B318-84536BC6F4EA}" srcId="{B1F6AE69-2238-42BA-8442-4EB1373371FB}" destId="{7BB81727-DF56-4551-8BFE-06495845F7E4}" srcOrd="1" destOrd="0" parTransId="{88181996-5C74-4386-95B5-9CF55FD3C033}" sibTransId="{E0B2D415-1E4C-4D1B-BB34-B938F5CA9F38}"/>
    <dgm:cxn modelId="{CA0188D1-172A-449B-9B04-D2A27E5FBE96}" type="presOf" srcId="{ABF5582C-A538-495D-8105-B0AEF2AD9518}" destId="{20E26EC6-8309-4113-83B1-A174C30348C3}" srcOrd="0" destOrd="0" presId="urn:microsoft.com/office/officeart/2009/layout/CircleArrowProcess"/>
    <dgm:cxn modelId="{8FDFB4E0-A0C8-4198-9909-66C8E4F5328F}" srcId="{B1F6AE69-2238-42BA-8442-4EB1373371FB}" destId="{ABF5582C-A538-495D-8105-B0AEF2AD9518}" srcOrd="0" destOrd="0" parTransId="{19EAAEC2-3B1D-4F86-B71C-97FAB9C0086D}" sibTransId="{7F42444C-2818-44C7-A9D6-E61E31F7622E}"/>
    <dgm:cxn modelId="{B06DDBEE-9C57-4FCF-B9C6-EC97E42FA4B3}" type="presOf" srcId="{37F0BD23-77E4-4795-8153-569E3089BB93}" destId="{686CB78B-E6A2-4D83-B367-88BB181E6C21}" srcOrd="0" destOrd="0" presId="urn:microsoft.com/office/officeart/2009/layout/CircleArrowProcess"/>
    <dgm:cxn modelId="{1C601542-DDDB-42D5-914B-D8249F08C1B3}" type="presParOf" srcId="{7B92AC8A-A2A9-4073-97E5-BCAE24298658}" destId="{8387C2B2-28D0-4811-AED4-7B08A94D30CA}" srcOrd="0" destOrd="0" presId="urn:microsoft.com/office/officeart/2009/layout/CircleArrowProcess"/>
    <dgm:cxn modelId="{0B393B9D-8664-4911-B9A6-F56F893359D6}" type="presParOf" srcId="{8387C2B2-28D0-4811-AED4-7B08A94D30CA}" destId="{03C1290C-FC43-4606-9045-F999540405B7}" srcOrd="0" destOrd="0" presId="urn:microsoft.com/office/officeart/2009/layout/CircleArrowProcess"/>
    <dgm:cxn modelId="{8464EE37-7B6C-4BCE-877E-519BDF7ADDF5}" type="presParOf" srcId="{7B92AC8A-A2A9-4073-97E5-BCAE24298658}" destId="{730F3992-F330-48BD-A385-02213FF9CC87}" srcOrd="1" destOrd="0" presId="urn:microsoft.com/office/officeart/2009/layout/CircleArrowProcess"/>
    <dgm:cxn modelId="{A0AE395B-1D08-4607-881C-E4A9E91E4F67}" type="presParOf" srcId="{7B92AC8A-A2A9-4073-97E5-BCAE24298658}" destId="{20E26EC6-8309-4113-83B1-A174C30348C3}" srcOrd="2" destOrd="0" presId="urn:microsoft.com/office/officeart/2009/layout/CircleArrowProcess"/>
    <dgm:cxn modelId="{E70834E1-90E4-4C4C-8A53-A18B25E53469}" type="presParOf" srcId="{7B92AC8A-A2A9-4073-97E5-BCAE24298658}" destId="{B71F0566-CEF5-4396-A297-5A4EDC31419D}" srcOrd="3" destOrd="0" presId="urn:microsoft.com/office/officeart/2009/layout/CircleArrowProcess"/>
    <dgm:cxn modelId="{C82A118E-92B2-477B-AC9C-0FDEB4EF6F61}" type="presParOf" srcId="{B71F0566-CEF5-4396-A297-5A4EDC31419D}" destId="{2CA98B42-5DEC-4A00-BD49-1FA4387F181A}" srcOrd="0" destOrd="0" presId="urn:microsoft.com/office/officeart/2009/layout/CircleArrowProcess"/>
    <dgm:cxn modelId="{F553F312-15C6-4CC0-8EE5-535A92D71FE8}" type="presParOf" srcId="{7B92AC8A-A2A9-4073-97E5-BCAE24298658}" destId="{686CB78B-E6A2-4D83-B367-88BB181E6C21}" srcOrd="4" destOrd="0" presId="urn:microsoft.com/office/officeart/2009/layout/CircleArrowProcess"/>
    <dgm:cxn modelId="{C9AAC54E-411D-4028-AEC8-6C9BE8353649}" type="presParOf" srcId="{7B92AC8A-A2A9-4073-97E5-BCAE24298658}" destId="{76C6C908-41E8-492E-B2FF-0C852AF2B5E6}" srcOrd="5" destOrd="0" presId="urn:microsoft.com/office/officeart/2009/layout/CircleArrowProcess"/>
    <dgm:cxn modelId="{AAAC3CA2-D9B0-4F47-A1CC-5D0907143717}" type="presParOf" srcId="{7B92AC8A-A2A9-4073-97E5-BCAE24298658}" destId="{95407C18-78D2-4282-A318-2EDA72DA9F38}" srcOrd="6" destOrd="0" presId="urn:microsoft.com/office/officeart/2009/layout/CircleArrowProcess"/>
    <dgm:cxn modelId="{FAAB14C0-9403-429E-8290-7F8D28D1CD07}" type="presParOf" srcId="{95407C18-78D2-4282-A318-2EDA72DA9F38}" destId="{7511384E-963D-477D-BA42-08792B6E2063}" srcOrd="0" destOrd="0" presId="urn:microsoft.com/office/officeart/2009/layout/CircleArrowProcess"/>
    <dgm:cxn modelId="{106D574B-6BA5-4AAC-906F-425C5D3DEFD4}" type="presParOf" srcId="{7B92AC8A-A2A9-4073-97E5-BCAE24298658}" destId="{88BD851A-BB5A-431B-88C4-E79F73FB955F}" srcOrd="7" destOrd="0" presId="urn:microsoft.com/office/officeart/2009/layout/CircleArrowProcess"/>
    <dgm:cxn modelId="{213EE1BD-E51D-447B-BFE5-9F5589890B2A}" type="presParOf" srcId="{7B92AC8A-A2A9-4073-97E5-BCAE24298658}" destId="{EB85DE8D-BB97-40BE-9155-70F23AA19A88}" srcOrd="8" destOrd="0" presId="urn:microsoft.com/office/officeart/2009/layout/CircleArrowProcess"/>
    <dgm:cxn modelId="{7AC3DA06-F1CB-4A98-BEE9-0C18E0217F71}" type="presParOf" srcId="{7B92AC8A-A2A9-4073-97E5-BCAE24298658}" destId="{E1A36898-76DF-48FA-BD2F-34F139FD9091}" srcOrd="9" destOrd="0" presId="urn:microsoft.com/office/officeart/2009/layout/CircleArrowProcess"/>
    <dgm:cxn modelId="{79C7A3C0-CF24-497E-B37B-3EABC6FF2428}" type="presParOf" srcId="{E1A36898-76DF-48FA-BD2F-34F139FD9091}" destId="{E6DC6F62-ACD0-4057-9B0A-EB420C7C3765}" srcOrd="0" destOrd="0" presId="urn:microsoft.com/office/officeart/2009/layout/CircleArrowProcess"/>
    <dgm:cxn modelId="{D58357DA-53BA-44D7-9953-1C7AE72BBEE5}" type="presParOf" srcId="{7B92AC8A-A2A9-4073-97E5-BCAE24298658}" destId="{5E91BF43-E8D9-4FE2-84FF-83832E992BCF}" srcOrd="10" destOrd="0" presId="urn:microsoft.com/office/officeart/2009/layout/CircleArrowProcess"/>
    <dgm:cxn modelId="{F7F11814-191C-4DB5-BDBB-CA3D5DBE2AF9}" type="presParOf" srcId="{7B92AC8A-A2A9-4073-97E5-BCAE24298658}" destId="{8B913CCC-1383-46C6-8E08-D3B2D46C3AAB}" srcOrd="11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14BE45D-E2A0-4915-BAE0-0F88DB27077B}" type="doc">
      <dgm:prSet loTypeId="urn:microsoft.com/office/officeart/2011/layout/ThemePictureAlternatingAccen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F959C61A-3F90-4019-A87F-F0FA0E3E2D80}">
      <dgm:prSet phldrT="[Text]"/>
      <dgm:spPr/>
      <dgm:t>
        <a:bodyPr/>
        <a:lstStyle/>
        <a:p>
          <a:r>
            <a:rPr lang="en-IN" dirty="0"/>
            <a:t>.</a:t>
          </a:r>
        </a:p>
      </dgm:t>
    </dgm:pt>
    <dgm:pt modelId="{E52D5411-279D-41D3-9B6F-33C0F4ED4DC4}" type="sibTrans" cxnId="{069CCB91-140E-4DE8-A408-58890D8884FF}">
      <dgm:prSet/>
      <dgm:spPr/>
      <dgm:t>
        <a:bodyPr/>
        <a:lstStyle/>
        <a:p>
          <a:endParaRPr lang="en-IN"/>
        </a:p>
      </dgm:t>
    </dgm:pt>
    <dgm:pt modelId="{192941A5-2D83-4A36-9E7D-799F98312EE4}" type="parTrans" cxnId="{069CCB91-140E-4DE8-A408-58890D8884FF}">
      <dgm:prSet/>
      <dgm:spPr/>
      <dgm:t>
        <a:bodyPr/>
        <a:lstStyle/>
        <a:p>
          <a:endParaRPr lang="en-IN"/>
        </a:p>
      </dgm:t>
    </dgm:pt>
    <dgm:pt modelId="{8EE43CE0-960E-4000-837F-56DCC7EBC58D}">
      <dgm:prSet phldrT="[Text]"/>
      <dgm:spPr/>
      <dgm:t>
        <a:bodyPr/>
        <a:lstStyle/>
        <a:p>
          <a:endParaRPr lang="en-IN" dirty="0"/>
        </a:p>
      </dgm:t>
    </dgm:pt>
    <dgm:pt modelId="{CB3EBF07-2D73-48A7-BF82-9675423F2525}" type="sibTrans" cxnId="{02FFB2C3-5470-4EFB-88E0-33283B08E393}">
      <dgm:prSet/>
      <dgm:spPr/>
      <dgm:t>
        <a:bodyPr/>
        <a:lstStyle/>
        <a:p>
          <a:endParaRPr lang="en-IN"/>
        </a:p>
      </dgm:t>
    </dgm:pt>
    <dgm:pt modelId="{437DD061-B90A-452D-B977-82A4D8836E6D}" type="parTrans" cxnId="{02FFB2C3-5470-4EFB-88E0-33283B08E393}">
      <dgm:prSet/>
      <dgm:spPr/>
      <dgm:t>
        <a:bodyPr/>
        <a:lstStyle/>
        <a:p>
          <a:endParaRPr lang="en-IN"/>
        </a:p>
      </dgm:t>
    </dgm:pt>
    <dgm:pt modelId="{DD485496-B8D6-4BFA-B18D-A09AB86E7458}">
      <dgm:prSet phldrT="[Text]"/>
      <dgm:spPr/>
      <dgm:t>
        <a:bodyPr/>
        <a:lstStyle/>
        <a:p>
          <a:r>
            <a:rPr lang="en-IN" dirty="0"/>
            <a:t>.</a:t>
          </a:r>
        </a:p>
      </dgm:t>
    </dgm:pt>
    <dgm:pt modelId="{291EDA0D-7F9B-4733-B2EE-2AC163AE5EFA}" type="sibTrans" cxnId="{A9A9F06E-7BA2-4581-B988-E1FC50A390F2}">
      <dgm:prSet/>
      <dgm:spPr/>
      <dgm:t>
        <a:bodyPr/>
        <a:lstStyle/>
        <a:p>
          <a:endParaRPr lang="en-IN"/>
        </a:p>
      </dgm:t>
    </dgm:pt>
    <dgm:pt modelId="{DE576BB4-64EB-4700-B168-560983734F0B}" type="parTrans" cxnId="{A9A9F06E-7BA2-4581-B988-E1FC50A390F2}">
      <dgm:prSet/>
      <dgm:spPr/>
      <dgm:t>
        <a:bodyPr/>
        <a:lstStyle/>
        <a:p>
          <a:endParaRPr lang="en-IN"/>
        </a:p>
      </dgm:t>
    </dgm:pt>
    <dgm:pt modelId="{D8806715-4E92-43E3-8B14-2BC818C974BF}">
      <dgm:prSet phldrT="[Text]"/>
      <dgm:spPr/>
      <dgm:t>
        <a:bodyPr/>
        <a:lstStyle/>
        <a:p>
          <a:r>
            <a:rPr lang="en-IN" dirty="0"/>
            <a:t>.</a:t>
          </a:r>
        </a:p>
      </dgm:t>
    </dgm:pt>
    <dgm:pt modelId="{C97175B3-AC92-4C5E-8AAD-91DC781C9209}" type="sibTrans" cxnId="{51416345-D526-4DC9-9413-BA198126C84A}">
      <dgm:prSet/>
      <dgm:spPr/>
      <dgm:t>
        <a:bodyPr/>
        <a:lstStyle/>
        <a:p>
          <a:endParaRPr lang="en-IN"/>
        </a:p>
      </dgm:t>
    </dgm:pt>
    <dgm:pt modelId="{59698A65-C070-4951-8D7E-E725A0287C65}" type="parTrans" cxnId="{51416345-D526-4DC9-9413-BA198126C84A}">
      <dgm:prSet/>
      <dgm:spPr/>
      <dgm:t>
        <a:bodyPr/>
        <a:lstStyle/>
        <a:p>
          <a:endParaRPr lang="en-IN"/>
        </a:p>
      </dgm:t>
    </dgm:pt>
    <dgm:pt modelId="{5EFBA920-39E7-4348-A009-538A3FB2ACF4}" type="pres">
      <dgm:prSet presAssocID="{514BE45D-E2A0-4915-BAE0-0F88DB27077B}" presName="Name0" presStyleCnt="0">
        <dgm:presLayoutVars>
          <dgm:chMax val="9"/>
          <dgm:chPref val="9"/>
        </dgm:presLayoutVars>
      </dgm:prSet>
      <dgm:spPr/>
    </dgm:pt>
    <dgm:pt modelId="{A4029B2D-1C90-4D4F-BED1-3D0E505ACD86}" type="pres">
      <dgm:prSet presAssocID="{D8806715-4E92-43E3-8B14-2BC818C974BF}" presName="picture1" presStyleCnt="0"/>
      <dgm:spPr/>
    </dgm:pt>
    <dgm:pt modelId="{4BEA47F1-EB25-4DD3-8255-593EADCDEE4B}" type="pres">
      <dgm:prSet presAssocID="{D8806715-4E92-43E3-8B14-2BC818C974BF}" presName="picture" presStyleLbl="alignImgPlace1" presStyleIdx="0" presStyleCnt="3" custScaleX="82259" custScaleY="99839" custLinFactNeighborX="-1693" custLinFactNeighborY="-245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CA067429-BCE4-4D72-B96B-F3C068D98E86}" type="pres">
      <dgm:prSet presAssocID="{D8806715-4E92-43E3-8B14-2BC818C974BF}" presName="parent1" presStyleLbl="node1" presStyleIdx="0" presStyleCnt="0" custScaleX="7030" custScaleY="24777">
        <dgm:presLayoutVars>
          <dgm:chMax val="0"/>
          <dgm:chPref val="0"/>
          <dgm:bulletEnabled val="1"/>
        </dgm:presLayoutVars>
      </dgm:prSet>
      <dgm:spPr/>
    </dgm:pt>
    <dgm:pt modelId="{E29F0EE3-504A-4786-BA42-CD37496432A5}" type="pres">
      <dgm:prSet presAssocID="{DD485496-B8D6-4BFA-B18D-A09AB86E7458}" presName="picture2" presStyleCnt="0"/>
      <dgm:spPr/>
    </dgm:pt>
    <dgm:pt modelId="{4AEB6F90-8D5F-469E-A986-F5BE1238C68B}" type="pres">
      <dgm:prSet presAssocID="{DD485496-B8D6-4BFA-B18D-A09AB86E7458}" presName="picture" presStyleLbl="alignImgPlace1" presStyleIdx="1" presStyleCnt="3" custScaleX="71598" custScaleY="98754" custLinFactNeighborX="-2584" custLinFactNeighborY="-1577"/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AD5A0513-3E98-46EC-85D2-0EBB6D7F18C4}" type="pres">
      <dgm:prSet presAssocID="{DD485496-B8D6-4BFA-B18D-A09AB86E7458}" presName="parent2" presStyleLbl="node1" presStyleIdx="0" presStyleCnt="0" custLinFactY="500000" custLinFactNeighborX="70833" custLinFactNeighborY="554768">
        <dgm:presLayoutVars>
          <dgm:chMax val="0"/>
          <dgm:chPref val="0"/>
          <dgm:bulletEnabled val="1"/>
        </dgm:presLayoutVars>
      </dgm:prSet>
      <dgm:spPr/>
    </dgm:pt>
    <dgm:pt modelId="{08AFDBE0-F17D-40A3-BEE5-F8D8C0A7ECC6}" type="pres">
      <dgm:prSet presAssocID="{F959C61A-3F90-4019-A87F-F0FA0E3E2D80}" presName="picture3" presStyleCnt="0"/>
      <dgm:spPr/>
    </dgm:pt>
    <dgm:pt modelId="{3F6C3DDA-9C64-4E3B-85C1-6039FAA163C0}" type="pres">
      <dgm:prSet presAssocID="{F959C61A-3F90-4019-A87F-F0FA0E3E2D80}" presName="picture" presStyleLbl="alignImgPlace1" presStyleIdx="2" presStyleCnt="3" custScaleX="99597" custLinFactNeighborX="-29990" custLinFactNeighborY="-622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11C0A6B7-76AA-4B5C-8A53-12EBE31CBB53}" type="pres">
      <dgm:prSet presAssocID="{F959C61A-3F90-4019-A87F-F0FA0E3E2D80}" presName="parent3" presStyleLbl="node1" presStyleIdx="0" presStyleCnt="0" custLinFactNeighborX="-9793" custLinFactNeighborY="69348">
        <dgm:presLayoutVars>
          <dgm:chMax val="0"/>
          <dgm:chPref val="0"/>
          <dgm:bulletEnabled val="1"/>
        </dgm:presLayoutVars>
      </dgm:prSet>
      <dgm:spPr/>
    </dgm:pt>
  </dgm:ptLst>
  <dgm:cxnLst>
    <dgm:cxn modelId="{51416345-D526-4DC9-9413-BA198126C84A}" srcId="{514BE45D-E2A0-4915-BAE0-0F88DB27077B}" destId="{D8806715-4E92-43E3-8B14-2BC818C974BF}" srcOrd="0" destOrd="0" parTransId="{59698A65-C070-4951-8D7E-E725A0287C65}" sibTransId="{C97175B3-AC92-4C5E-8AAD-91DC781C9209}"/>
    <dgm:cxn modelId="{A9A9F06E-7BA2-4581-B988-E1FC50A390F2}" srcId="{514BE45D-E2A0-4915-BAE0-0F88DB27077B}" destId="{DD485496-B8D6-4BFA-B18D-A09AB86E7458}" srcOrd="1" destOrd="0" parTransId="{DE576BB4-64EB-4700-B168-560983734F0B}" sibTransId="{291EDA0D-7F9B-4733-B2EE-2AC163AE5EFA}"/>
    <dgm:cxn modelId="{23931458-A2DA-4FAD-83BC-5B76747064EB}" type="presOf" srcId="{DD485496-B8D6-4BFA-B18D-A09AB86E7458}" destId="{AD5A0513-3E98-46EC-85D2-0EBB6D7F18C4}" srcOrd="0" destOrd="0" presId="urn:microsoft.com/office/officeart/2011/layout/ThemePictureAlternatingAccent"/>
    <dgm:cxn modelId="{069CCB91-140E-4DE8-A408-58890D8884FF}" srcId="{514BE45D-E2A0-4915-BAE0-0F88DB27077B}" destId="{F959C61A-3F90-4019-A87F-F0FA0E3E2D80}" srcOrd="2" destOrd="0" parTransId="{192941A5-2D83-4A36-9E7D-799F98312EE4}" sibTransId="{E52D5411-279D-41D3-9B6F-33C0F4ED4DC4}"/>
    <dgm:cxn modelId="{8EFD1395-538A-41D2-9866-8349FF126AC5}" type="presOf" srcId="{F959C61A-3F90-4019-A87F-F0FA0E3E2D80}" destId="{11C0A6B7-76AA-4B5C-8A53-12EBE31CBB53}" srcOrd="0" destOrd="0" presId="urn:microsoft.com/office/officeart/2011/layout/ThemePictureAlternatingAccent"/>
    <dgm:cxn modelId="{C26B7F96-0BC4-4AC2-9A7D-35C1E2B34004}" type="presOf" srcId="{D8806715-4E92-43E3-8B14-2BC818C974BF}" destId="{CA067429-BCE4-4D72-B96B-F3C068D98E86}" srcOrd="0" destOrd="0" presId="urn:microsoft.com/office/officeart/2011/layout/ThemePictureAlternatingAccent"/>
    <dgm:cxn modelId="{02FFB2C3-5470-4EFB-88E0-33283B08E393}" srcId="{F959C61A-3F90-4019-A87F-F0FA0E3E2D80}" destId="{8EE43CE0-960E-4000-837F-56DCC7EBC58D}" srcOrd="0" destOrd="0" parTransId="{437DD061-B90A-452D-B977-82A4D8836E6D}" sibTransId="{CB3EBF07-2D73-48A7-BF82-9675423F2525}"/>
    <dgm:cxn modelId="{42B5A3DC-6948-4636-B8A8-9FE6CA588572}" type="presOf" srcId="{514BE45D-E2A0-4915-BAE0-0F88DB27077B}" destId="{5EFBA920-39E7-4348-A009-538A3FB2ACF4}" srcOrd="0" destOrd="0" presId="urn:microsoft.com/office/officeart/2011/layout/ThemePictureAlternatingAccent"/>
    <dgm:cxn modelId="{04F366E2-E3AB-4F62-A38B-962CEE49EA8A}" type="presOf" srcId="{8EE43CE0-960E-4000-837F-56DCC7EBC58D}" destId="{11C0A6B7-76AA-4B5C-8A53-12EBE31CBB53}" srcOrd="0" destOrd="1" presId="urn:microsoft.com/office/officeart/2011/layout/ThemePictureAlternatingAccent"/>
    <dgm:cxn modelId="{E5936646-005A-4E46-A5B9-E3F6326D040A}" type="presParOf" srcId="{5EFBA920-39E7-4348-A009-538A3FB2ACF4}" destId="{A4029B2D-1C90-4D4F-BED1-3D0E505ACD86}" srcOrd="0" destOrd="0" presId="urn:microsoft.com/office/officeart/2011/layout/ThemePictureAlternatingAccent"/>
    <dgm:cxn modelId="{60F198AA-F2B1-4B80-B95F-C5BCE16960F6}" type="presParOf" srcId="{A4029B2D-1C90-4D4F-BED1-3D0E505ACD86}" destId="{4BEA47F1-EB25-4DD3-8255-593EADCDEE4B}" srcOrd="0" destOrd="0" presId="urn:microsoft.com/office/officeart/2011/layout/ThemePictureAlternatingAccent"/>
    <dgm:cxn modelId="{39105096-89B9-4153-BBBF-62E292E1E59A}" type="presParOf" srcId="{5EFBA920-39E7-4348-A009-538A3FB2ACF4}" destId="{CA067429-BCE4-4D72-B96B-F3C068D98E86}" srcOrd="1" destOrd="0" presId="urn:microsoft.com/office/officeart/2011/layout/ThemePictureAlternatingAccent"/>
    <dgm:cxn modelId="{C736C5F1-563A-4A92-BF21-72947C6C957E}" type="presParOf" srcId="{5EFBA920-39E7-4348-A009-538A3FB2ACF4}" destId="{E29F0EE3-504A-4786-BA42-CD37496432A5}" srcOrd="2" destOrd="0" presId="urn:microsoft.com/office/officeart/2011/layout/ThemePictureAlternatingAccent"/>
    <dgm:cxn modelId="{5BEB8D69-B854-43B5-8020-7D9DFCF445E6}" type="presParOf" srcId="{E29F0EE3-504A-4786-BA42-CD37496432A5}" destId="{4AEB6F90-8D5F-469E-A986-F5BE1238C68B}" srcOrd="0" destOrd="0" presId="urn:microsoft.com/office/officeart/2011/layout/ThemePictureAlternatingAccent"/>
    <dgm:cxn modelId="{1E4CA67D-8CD9-4C35-81BD-16C2C3E01B7C}" type="presParOf" srcId="{5EFBA920-39E7-4348-A009-538A3FB2ACF4}" destId="{AD5A0513-3E98-46EC-85D2-0EBB6D7F18C4}" srcOrd="3" destOrd="0" presId="urn:microsoft.com/office/officeart/2011/layout/ThemePictureAlternatingAccent"/>
    <dgm:cxn modelId="{CB64194F-9CC8-4612-AF05-877CFFDFF391}" type="presParOf" srcId="{5EFBA920-39E7-4348-A009-538A3FB2ACF4}" destId="{08AFDBE0-F17D-40A3-BEE5-F8D8C0A7ECC6}" srcOrd="4" destOrd="0" presId="urn:microsoft.com/office/officeart/2011/layout/ThemePictureAlternatingAccent"/>
    <dgm:cxn modelId="{ADEEC993-58DB-4F33-94B9-405BBC3867BC}" type="presParOf" srcId="{08AFDBE0-F17D-40A3-BEE5-F8D8C0A7ECC6}" destId="{3F6C3DDA-9C64-4E3B-85C1-6039FAA163C0}" srcOrd="0" destOrd="0" presId="urn:microsoft.com/office/officeart/2011/layout/ThemePictureAlternatingAccent"/>
    <dgm:cxn modelId="{EBFE6948-1145-4B63-80AB-1E3BA39B738A}" type="presParOf" srcId="{5EFBA920-39E7-4348-A009-538A3FB2ACF4}" destId="{11C0A6B7-76AA-4B5C-8A53-12EBE31CBB53}" srcOrd="5" destOrd="0" presId="urn:microsoft.com/office/officeart/2011/layout/ThemePictureAlternatingAccen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920C3FB-1543-4AE3-9993-8E5EC1D5E8E7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N"/>
        </a:p>
      </dgm:t>
    </dgm:pt>
    <dgm:pt modelId="{C2E1DA07-F60B-48DF-A3DB-25F027F6DF4C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200" b="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EQE (External Quantum Efficiency):</a:t>
          </a:r>
          <a:endParaRPr lang="en-IN" sz="2200" b="0" dirty="0"/>
        </a:p>
      </dgm:t>
    </dgm:pt>
    <dgm:pt modelId="{F3B2DD34-46D6-43CB-B58B-D764827D0CE9}" type="parTrans" cxnId="{2EA174D5-1D0B-4676-9358-A3EA411B7CD6}">
      <dgm:prSet/>
      <dgm:spPr/>
      <dgm:t>
        <a:bodyPr/>
        <a:lstStyle/>
        <a:p>
          <a:endParaRPr lang="en-IN"/>
        </a:p>
      </dgm:t>
    </dgm:pt>
    <dgm:pt modelId="{4B2AF057-C788-4CCA-BB74-9B43F45F4469}" type="sibTrans" cxnId="{2EA174D5-1D0B-4676-9358-A3EA411B7CD6}">
      <dgm:prSet/>
      <dgm:spPr/>
      <dgm:t>
        <a:bodyPr/>
        <a:lstStyle/>
        <a:p>
          <a:endParaRPr lang="en-IN"/>
        </a:p>
      </dgm:t>
    </dgm:pt>
    <dgm:pt modelId="{807731C0-A45C-4390-9C77-F876EF83C264}">
      <dgm:prSet custT="1"/>
      <dgm:spPr/>
      <dgm:t>
        <a:bodyPr/>
        <a:lstStyle/>
        <a:p>
          <a:r>
            <a:rPr lang="en-US" sz="20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Measures how efficiently photons are converted to electrons.</a:t>
          </a:r>
        </a:p>
      </dgm:t>
    </dgm:pt>
    <dgm:pt modelId="{C42469C4-F715-484B-959B-DEB74FFC0C99}" type="parTrans" cxnId="{9E9681FF-20D3-4CC5-9FF1-4EA0D9EA5E33}">
      <dgm:prSet/>
      <dgm:spPr/>
      <dgm:t>
        <a:bodyPr/>
        <a:lstStyle/>
        <a:p>
          <a:endParaRPr lang="en-IN"/>
        </a:p>
      </dgm:t>
    </dgm:pt>
    <dgm:pt modelId="{5187DF2E-4C70-4DDE-922D-BCDD72BC9701}" type="sibTrans" cxnId="{9E9681FF-20D3-4CC5-9FF1-4EA0D9EA5E33}">
      <dgm:prSet/>
      <dgm:spPr/>
      <dgm:t>
        <a:bodyPr/>
        <a:lstStyle/>
        <a:p>
          <a:endParaRPr lang="en-IN"/>
        </a:p>
      </dgm:t>
    </dgm:pt>
    <dgm:pt modelId="{A40B6419-AAD5-4A64-9F54-A57E85868476}">
      <dgm:prSet custT="1"/>
      <dgm:spPr/>
      <dgm:t>
        <a:bodyPr/>
        <a:lstStyle/>
        <a:p>
          <a:r>
            <a:rPr lang="en-US" sz="2200" b="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Responsivity:</a:t>
          </a:r>
        </a:p>
      </dgm:t>
    </dgm:pt>
    <dgm:pt modelId="{204BBFA5-4A59-45BE-9581-C6D7607E48AA}" type="parTrans" cxnId="{58693AFB-2212-41A6-88D3-2357C01F5FE2}">
      <dgm:prSet/>
      <dgm:spPr/>
      <dgm:t>
        <a:bodyPr/>
        <a:lstStyle/>
        <a:p>
          <a:endParaRPr lang="en-IN"/>
        </a:p>
      </dgm:t>
    </dgm:pt>
    <dgm:pt modelId="{F8133E1A-1A48-4019-B937-B234774F2458}" type="sibTrans" cxnId="{58693AFB-2212-41A6-88D3-2357C01F5FE2}">
      <dgm:prSet/>
      <dgm:spPr/>
      <dgm:t>
        <a:bodyPr/>
        <a:lstStyle/>
        <a:p>
          <a:endParaRPr lang="en-IN"/>
        </a:p>
      </dgm:t>
    </dgm:pt>
    <dgm:pt modelId="{D10FDA6B-E0A4-4640-A20E-BB3819CD9CD0}">
      <dgm:prSet custT="1"/>
      <dgm:spPr/>
      <dgm:t>
        <a:bodyPr/>
        <a:lstStyle/>
        <a:p>
          <a:r>
            <a:rPr lang="en-US" sz="20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Indicates how much electrical output is produced per unit light power incident in it. </a:t>
          </a:r>
        </a:p>
      </dgm:t>
    </dgm:pt>
    <dgm:pt modelId="{B8950525-7776-4FB6-A550-3CD3E94A4F11}" type="parTrans" cxnId="{28790808-6D14-4137-BDC2-6FAD947AB71C}">
      <dgm:prSet/>
      <dgm:spPr/>
      <dgm:t>
        <a:bodyPr/>
        <a:lstStyle/>
        <a:p>
          <a:endParaRPr lang="en-IN"/>
        </a:p>
      </dgm:t>
    </dgm:pt>
    <dgm:pt modelId="{4F5919D8-CAC0-4CBE-97ED-0A5F51ACA7C2}" type="sibTrans" cxnId="{28790808-6D14-4137-BDC2-6FAD947AB71C}">
      <dgm:prSet/>
      <dgm:spPr/>
      <dgm:t>
        <a:bodyPr/>
        <a:lstStyle/>
        <a:p>
          <a:endParaRPr lang="en-IN"/>
        </a:p>
      </dgm:t>
    </dgm:pt>
    <dgm:pt modelId="{630F88D6-22D0-456C-B0AF-18E3924FA4C6}">
      <dgm:prSet custT="1"/>
      <dgm:spPr/>
      <dgm:t>
        <a:bodyPr/>
        <a:lstStyle/>
        <a:p>
          <a:r>
            <a:rPr lang="en-US" sz="2200" b="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X-Ray Diffraction: </a:t>
          </a:r>
        </a:p>
      </dgm:t>
    </dgm:pt>
    <dgm:pt modelId="{2AA57CA1-6748-464A-B2CB-329E3B8BAB7F}" type="parTrans" cxnId="{061B8143-9CB5-4016-9976-83571FECFF56}">
      <dgm:prSet/>
      <dgm:spPr/>
      <dgm:t>
        <a:bodyPr/>
        <a:lstStyle/>
        <a:p>
          <a:endParaRPr lang="en-IN"/>
        </a:p>
      </dgm:t>
    </dgm:pt>
    <dgm:pt modelId="{81701D0D-8371-4DE7-95A3-6F5C9218A172}" type="sibTrans" cxnId="{061B8143-9CB5-4016-9976-83571FECFF56}">
      <dgm:prSet/>
      <dgm:spPr/>
      <dgm:t>
        <a:bodyPr/>
        <a:lstStyle/>
        <a:p>
          <a:endParaRPr lang="en-IN"/>
        </a:p>
      </dgm:t>
    </dgm:pt>
    <dgm:pt modelId="{5FAE6421-0AE2-486E-86A4-ED4EE23F3E50}">
      <dgm:prSet custT="1"/>
      <dgm:spPr/>
      <dgm:t>
        <a:bodyPr/>
        <a:lstStyle/>
        <a:p>
          <a:r>
            <a:rPr lang="en-US" sz="20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Analyzes the Crystaline property of the material extracted.</a:t>
          </a:r>
        </a:p>
      </dgm:t>
    </dgm:pt>
    <dgm:pt modelId="{E895B9EF-5E50-487B-B34F-95056A2AB7D3}" type="parTrans" cxnId="{E2F023D6-2AAE-40FD-92AC-B201A690C3B5}">
      <dgm:prSet/>
      <dgm:spPr/>
      <dgm:t>
        <a:bodyPr/>
        <a:lstStyle/>
        <a:p>
          <a:endParaRPr lang="en-IN"/>
        </a:p>
      </dgm:t>
    </dgm:pt>
    <dgm:pt modelId="{E52F1781-8DF7-4A92-BB06-D9442147A837}" type="sibTrans" cxnId="{E2F023D6-2AAE-40FD-92AC-B201A690C3B5}">
      <dgm:prSet/>
      <dgm:spPr/>
      <dgm:t>
        <a:bodyPr/>
        <a:lstStyle/>
        <a:p>
          <a:endParaRPr lang="en-IN"/>
        </a:p>
      </dgm:t>
    </dgm:pt>
    <dgm:pt modelId="{8BF0E42F-6B61-4119-9D65-5FB57245BFE6}">
      <dgm:prSet custT="1"/>
      <dgm:spPr/>
      <dgm:t>
        <a:bodyPr/>
        <a:lstStyle/>
        <a:p>
          <a:r>
            <a:rPr lang="en-US" sz="2200" b="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UV Visible Spectroscopy: </a:t>
          </a:r>
        </a:p>
      </dgm:t>
    </dgm:pt>
    <dgm:pt modelId="{5DA5FC7A-86EB-4E20-8849-5DC427867522}" type="parTrans" cxnId="{5DB37CAB-F6B3-4DC0-98C0-4470DBA99D99}">
      <dgm:prSet/>
      <dgm:spPr/>
      <dgm:t>
        <a:bodyPr/>
        <a:lstStyle/>
        <a:p>
          <a:endParaRPr lang="en-IN"/>
        </a:p>
      </dgm:t>
    </dgm:pt>
    <dgm:pt modelId="{CF5BF427-90BA-4AB8-B901-100AF89273EE}" type="sibTrans" cxnId="{5DB37CAB-F6B3-4DC0-98C0-4470DBA99D99}">
      <dgm:prSet/>
      <dgm:spPr/>
      <dgm:t>
        <a:bodyPr/>
        <a:lstStyle/>
        <a:p>
          <a:endParaRPr lang="en-IN"/>
        </a:p>
      </dgm:t>
    </dgm:pt>
    <dgm:pt modelId="{2BE535BA-0387-4196-8914-22DB474A9501}">
      <dgm:prSet custT="1"/>
      <dgm:spPr/>
      <dgm:t>
        <a:bodyPr/>
        <a:lstStyle/>
        <a:p>
          <a:r>
            <a:rPr lang="en-US" sz="20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Analyzes the Crystaline property of the material extracted.</a:t>
          </a:r>
        </a:p>
      </dgm:t>
    </dgm:pt>
    <dgm:pt modelId="{F3D808E3-214B-42D3-867C-41A54779A274}" type="parTrans" cxnId="{AA8321BD-EE38-4A8A-AD7E-E71F46F281E3}">
      <dgm:prSet/>
      <dgm:spPr/>
      <dgm:t>
        <a:bodyPr/>
        <a:lstStyle/>
        <a:p>
          <a:endParaRPr lang="en-IN"/>
        </a:p>
      </dgm:t>
    </dgm:pt>
    <dgm:pt modelId="{49CA5220-2AC9-44CB-A864-57F4E0946BD3}" type="sibTrans" cxnId="{AA8321BD-EE38-4A8A-AD7E-E71F46F281E3}">
      <dgm:prSet/>
      <dgm:spPr/>
      <dgm:t>
        <a:bodyPr/>
        <a:lstStyle/>
        <a:p>
          <a:endParaRPr lang="en-IN"/>
        </a:p>
      </dgm:t>
    </dgm:pt>
    <dgm:pt modelId="{BF77583B-377E-48B3-931B-3A62242B595E}">
      <dgm:prSet custT="1"/>
      <dgm:spPr/>
      <dgm:t>
        <a:bodyPr/>
        <a:lstStyle/>
        <a:p>
          <a:r>
            <a:rPr lang="en-US" sz="2200" b="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V-I Characteristics: </a:t>
          </a:r>
        </a:p>
      </dgm:t>
    </dgm:pt>
    <dgm:pt modelId="{BD0C101E-02D5-4E93-97F2-23AC151FB203}" type="parTrans" cxnId="{570D3791-6AB4-45CE-8EDF-B7E845734CF7}">
      <dgm:prSet/>
      <dgm:spPr/>
      <dgm:t>
        <a:bodyPr/>
        <a:lstStyle/>
        <a:p>
          <a:endParaRPr lang="en-IN"/>
        </a:p>
      </dgm:t>
    </dgm:pt>
    <dgm:pt modelId="{40751D0D-5D13-48BE-A213-FF473C07EBD5}" type="sibTrans" cxnId="{570D3791-6AB4-45CE-8EDF-B7E845734CF7}">
      <dgm:prSet/>
      <dgm:spPr/>
      <dgm:t>
        <a:bodyPr/>
        <a:lstStyle/>
        <a:p>
          <a:endParaRPr lang="en-IN"/>
        </a:p>
      </dgm:t>
    </dgm:pt>
    <dgm:pt modelId="{6E1C2FA8-3745-408C-9810-CD853EFB4753}">
      <dgm:prSet custT="1"/>
      <dgm:spPr/>
      <dgm:t>
        <a:bodyPr/>
        <a:lstStyle/>
        <a:p>
          <a:r>
            <a:rPr lang="en-US" sz="20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Helps determine electrical performance under illuminated and dark conditions</a:t>
          </a:r>
          <a:r>
            <a:rPr lang="en-US" sz="18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800" b="1" dirty="0">
            <a:latin typeface="Calisto MT" panose="02040603050505030304" pitchFamily="18" charset="0"/>
            <a:ea typeface="Calibri" panose="020F0502020204030204" pitchFamily="34" charset="0"/>
            <a:cs typeface="Calibri" panose="020F0502020204030204" pitchFamily="34" charset="0"/>
          </a:endParaRPr>
        </a:p>
      </dgm:t>
    </dgm:pt>
    <dgm:pt modelId="{6F176230-E386-4E7F-A022-8F5BA76D6B56}" type="parTrans" cxnId="{5A4771DE-F151-4241-984D-BBFF37568AD0}">
      <dgm:prSet/>
      <dgm:spPr/>
      <dgm:t>
        <a:bodyPr/>
        <a:lstStyle/>
        <a:p>
          <a:endParaRPr lang="en-IN"/>
        </a:p>
      </dgm:t>
    </dgm:pt>
    <dgm:pt modelId="{9D3EEA78-7B8B-443F-A0E5-24D9FE07E2C0}" type="sibTrans" cxnId="{5A4771DE-F151-4241-984D-BBFF37568AD0}">
      <dgm:prSet/>
      <dgm:spPr/>
      <dgm:t>
        <a:bodyPr/>
        <a:lstStyle/>
        <a:p>
          <a:endParaRPr lang="en-IN"/>
        </a:p>
      </dgm:t>
    </dgm:pt>
    <dgm:pt modelId="{AAB386E0-0586-4629-AF31-8DC25E13F1BB}">
      <dgm:prSet custT="1"/>
      <dgm:spPr/>
      <dgm:t>
        <a:bodyPr/>
        <a:lstStyle/>
        <a:p>
          <a:r>
            <a:rPr lang="en-US" sz="2200" b="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SEM</a:t>
          </a:r>
          <a:r>
            <a:rPr lang="en-US" sz="2200" b="1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200" b="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analysis</a:t>
          </a:r>
          <a:r>
            <a:rPr lang="en-US" sz="2200" b="1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:</a:t>
          </a:r>
        </a:p>
      </dgm:t>
    </dgm:pt>
    <dgm:pt modelId="{2F13C859-3D53-4D81-A26B-FED05409F4B1}" type="parTrans" cxnId="{36BC2845-13C9-44C6-832B-137FDEC96919}">
      <dgm:prSet/>
      <dgm:spPr/>
      <dgm:t>
        <a:bodyPr/>
        <a:lstStyle/>
        <a:p>
          <a:endParaRPr lang="en-IN"/>
        </a:p>
      </dgm:t>
    </dgm:pt>
    <dgm:pt modelId="{C4FB0A39-4AE2-4A85-B39E-9CEB362A11DD}" type="sibTrans" cxnId="{36BC2845-13C9-44C6-832B-137FDEC96919}">
      <dgm:prSet/>
      <dgm:spPr/>
      <dgm:t>
        <a:bodyPr/>
        <a:lstStyle/>
        <a:p>
          <a:endParaRPr lang="en-IN"/>
        </a:p>
      </dgm:t>
    </dgm:pt>
    <dgm:pt modelId="{1CCEA31F-C32A-45E4-A439-B5B81226C4E0}">
      <dgm:prSet custT="1"/>
      <dgm:spPr/>
      <dgm:t>
        <a:bodyPr/>
        <a:lstStyle/>
        <a:p>
          <a:r>
            <a:rPr lang="en-US" sz="20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SEM analyze the surface morphology and uniformity of the SnS film on the FTO.</a:t>
          </a:r>
        </a:p>
      </dgm:t>
    </dgm:pt>
    <dgm:pt modelId="{C816019B-5403-4E9C-8858-79E8A528F4B8}" type="parTrans" cxnId="{BB27F059-D61F-4DBD-BA0F-42069D891957}">
      <dgm:prSet/>
      <dgm:spPr/>
      <dgm:t>
        <a:bodyPr/>
        <a:lstStyle/>
        <a:p>
          <a:endParaRPr lang="en-IN"/>
        </a:p>
      </dgm:t>
    </dgm:pt>
    <dgm:pt modelId="{8657E859-C4A3-4F8F-A50F-38901624C707}" type="sibTrans" cxnId="{BB27F059-D61F-4DBD-BA0F-42069D891957}">
      <dgm:prSet/>
      <dgm:spPr/>
      <dgm:t>
        <a:bodyPr/>
        <a:lstStyle/>
        <a:p>
          <a:endParaRPr lang="en-IN"/>
        </a:p>
      </dgm:t>
    </dgm:pt>
    <dgm:pt modelId="{90D20918-0400-4912-8C44-9DCB2979BDDB}" type="pres">
      <dgm:prSet presAssocID="{B920C3FB-1543-4AE3-9993-8E5EC1D5E8E7}" presName="linear" presStyleCnt="0">
        <dgm:presLayoutVars>
          <dgm:dir/>
          <dgm:animLvl val="lvl"/>
          <dgm:resizeHandles val="exact"/>
        </dgm:presLayoutVars>
      </dgm:prSet>
      <dgm:spPr/>
    </dgm:pt>
    <dgm:pt modelId="{802CC783-4901-4B01-9C66-244EE7427492}" type="pres">
      <dgm:prSet presAssocID="{C2E1DA07-F60B-48DF-A3DB-25F027F6DF4C}" presName="parentLin" presStyleCnt="0"/>
      <dgm:spPr/>
    </dgm:pt>
    <dgm:pt modelId="{407023EE-8C08-4980-A326-4AC0FB0BF641}" type="pres">
      <dgm:prSet presAssocID="{C2E1DA07-F60B-48DF-A3DB-25F027F6DF4C}" presName="parentLeftMargin" presStyleLbl="node1" presStyleIdx="0" presStyleCnt="6"/>
      <dgm:spPr/>
    </dgm:pt>
    <dgm:pt modelId="{057F8F16-9B3E-47D0-BCEF-BC67FCDD7223}" type="pres">
      <dgm:prSet presAssocID="{C2E1DA07-F60B-48DF-A3DB-25F027F6DF4C}" presName="parentText" presStyleLbl="node1" presStyleIdx="0" presStyleCnt="6" custScaleY="84373">
        <dgm:presLayoutVars>
          <dgm:chMax val="0"/>
          <dgm:bulletEnabled val="1"/>
        </dgm:presLayoutVars>
      </dgm:prSet>
      <dgm:spPr/>
    </dgm:pt>
    <dgm:pt modelId="{673DC703-3523-4829-A31A-FA66DCD34D52}" type="pres">
      <dgm:prSet presAssocID="{C2E1DA07-F60B-48DF-A3DB-25F027F6DF4C}" presName="negativeSpace" presStyleCnt="0"/>
      <dgm:spPr/>
    </dgm:pt>
    <dgm:pt modelId="{6C39B58F-47FE-4FD5-B3C0-50A073C24B80}" type="pres">
      <dgm:prSet presAssocID="{C2E1DA07-F60B-48DF-A3DB-25F027F6DF4C}" presName="childText" presStyleLbl="conFgAcc1" presStyleIdx="0" presStyleCnt="6" custScaleY="80824">
        <dgm:presLayoutVars>
          <dgm:bulletEnabled val="1"/>
        </dgm:presLayoutVars>
      </dgm:prSet>
      <dgm:spPr/>
    </dgm:pt>
    <dgm:pt modelId="{D1A7B84C-577B-4E58-AB7F-3BDB53F379CB}" type="pres">
      <dgm:prSet presAssocID="{4B2AF057-C788-4CCA-BB74-9B43F45F4469}" presName="spaceBetweenRectangles" presStyleCnt="0"/>
      <dgm:spPr/>
    </dgm:pt>
    <dgm:pt modelId="{BD62724E-EAF8-4308-AD45-FB6C8DA0998E}" type="pres">
      <dgm:prSet presAssocID="{A40B6419-AAD5-4A64-9F54-A57E85868476}" presName="parentLin" presStyleCnt="0"/>
      <dgm:spPr/>
    </dgm:pt>
    <dgm:pt modelId="{0F5C2E93-6071-4540-940D-D8B3F75BDE8E}" type="pres">
      <dgm:prSet presAssocID="{A40B6419-AAD5-4A64-9F54-A57E85868476}" presName="parentLeftMargin" presStyleLbl="node1" presStyleIdx="0" presStyleCnt="6"/>
      <dgm:spPr/>
    </dgm:pt>
    <dgm:pt modelId="{B2F82D16-A185-4B10-928D-A56F490C6F19}" type="pres">
      <dgm:prSet presAssocID="{A40B6419-AAD5-4A64-9F54-A57E85868476}" presName="parentText" presStyleLbl="node1" presStyleIdx="1" presStyleCnt="6" custScaleY="79155">
        <dgm:presLayoutVars>
          <dgm:chMax val="0"/>
          <dgm:bulletEnabled val="1"/>
        </dgm:presLayoutVars>
      </dgm:prSet>
      <dgm:spPr/>
    </dgm:pt>
    <dgm:pt modelId="{0CA442E6-BE5C-4F88-96A6-E8B77573CF69}" type="pres">
      <dgm:prSet presAssocID="{A40B6419-AAD5-4A64-9F54-A57E85868476}" presName="negativeSpace" presStyleCnt="0"/>
      <dgm:spPr/>
    </dgm:pt>
    <dgm:pt modelId="{3FEA7AA5-DFC8-475B-819C-845D5AC9E084}" type="pres">
      <dgm:prSet presAssocID="{A40B6419-AAD5-4A64-9F54-A57E85868476}" presName="childText" presStyleLbl="conFgAcc1" presStyleIdx="1" presStyleCnt="6" custScaleY="82045">
        <dgm:presLayoutVars>
          <dgm:bulletEnabled val="1"/>
        </dgm:presLayoutVars>
      </dgm:prSet>
      <dgm:spPr/>
    </dgm:pt>
    <dgm:pt modelId="{04CFD137-C644-4EA0-B78A-6F2877CC21FD}" type="pres">
      <dgm:prSet presAssocID="{F8133E1A-1A48-4019-B937-B234774F2458}" presName="spaceBetweenRectangles" presStyleCnt="0"/>
      <dgm:spPr/>
    </dgm:pt>
    <dgm:pt modelId="{6B4DDD40-644D-46F6-8D4D-AFB5E47242FC}" type="pres">
      <dgm:prSet presAssocID="{630F88D6-22D0-456C-B0AF-18E3924FA4C6}" presName="parentLin" presStyleCnt="0"/>
      <dgm:spPr/>
    </dgm:pt>
    <dgm:pt modelId="{2A5F9EA4-53E9-4F14-9F37-C17F0C3656C4}" type="pres">
      <dgm:prSet presAssocID="{630F88D6-22D0-456C-B0AF-18E3924FA4C6}" presName="parentLeftMargin" presStyleLbl="node1" presStyleIdx="1" presStyleCnt="6"/>
      <dgm:spPr/>
    </dgm:pt>
    <dgm:pt modelId="{37382F83-794A-412E-8057-FEAB11CF085B}" type="pres">
      <dgm:prSet presAssocID="{630F88D6-22D0-456C-B0AF-18E3924FA4C6}" presName="parentText" presStyleLbl="node1" presStyleIdx="2" presStyleCnt="6" custScaleY="84819">
        <dgm:presLayoutVars>
          <dgm:chMax val="0"/>
          <dgm:bulletEnabled val="1"/>
        </dgm:presLayoutVars>
      </dgm:prSet>
      <dgm:spPr/>
    </dgm:pt>
    <dgm:pt modelId="{8500F15C-D0C7-4590-B048-99C57877E12D}" type="pres">
      <dgm:prSet presAssocID="{630F88D6-22D0-456C-B0AF-18E3924FA4C6}" presName="negativeSpace" presStyleCnt="0"/>
      <dgm:spPr/>
    </dgm:pt>
    <dgm:pt modelId="{F28D7874-1334-4F12-BE30-1AD2B4E44E2D}" type="pres">
      <dgm:prSet presAssocID="{630F88D6-22D0-456C-B0AF-18E3924FA4C6}" presName="childText" presStyleLbl="conFgAcc1" presStyleIdx="2" presStyleCnt="6" custScaleY="84077">
        <dgm:presLayoutVars>
          <dgm:bulletEnabled val="1"/>
        </dgm:presLayoutVars>
      </dgm:prSet>
      <dgm:spPr/>
    </dgm:pt>
    <dgm:pt modelId="{A8C12AF9-A2BA-415B-8D6E-BF9AE4B5E4A2}" type="pres">
      <dgm:prSet presAssocID="{81701D0D-8371-4DE7-95A3-6F5C9218A172}" presName="spaceBetweenRectangles" presStyleCnt="0"/>
      <dgm:spPr/>
    </dgm:pt>
    <dgm:pt modelId="{F56DE05C-65A9-41C1-9BF3-BCCE01E4443D}" type="pres">
      <dgm:prSet presAssocID="{8BF0E42F-6B61-4119-9D65-5FB57245BFE6}" presName="parentLin" presStyleCnt="0"/>
      <dgm:spPr/>
    </dgm:pt>
    <dgm:pt modelId="{5041CB17-D6AD-47DB-96EA-979C2B791C77}" type="pres">
      <dgm:prSet presAssocID="{8BF0E42F-6B61-4119-9D65-5FB57245BFE6}" presName="parentLeftMargin" presStyleLbl="node1" presStyleIdx="2" presStyleCnt="6"/>
      <dgm:spPr/>
    </dgm:pt>
    <dgm:pt modelId="{0FA21FEC-1E21-4FF7-B84C-5F7674A4F8BD}" type="pres">
      <dgm:prSet presAssocID="{8BF0E42F-6B61-4119-9D65-5FB57245BFE6}" presName="parentText" presStyleLbl="node1" presStyleIdx="3" presStyleCnt="6" custScaleY="89685">
        <dgm:presLayoutVars>
          <dgm:chMax val="0"/>
          <dgm:bulletEnabled val="1"/>
        </dgm:presLayoutVars>
      </dgm:prSet>
      <dgm:spPr/>
    </dgm:pt>
    <dgm:pt modelId="{A644DF0E-06E0-44B7-AB22-599A599A10A2}" type="pres">
      <dgm:prSet presAssocID="{8BF0E42F-6B61-4119-9D65-5FB57245BFE6}" presName="negativeSpace" presStyleCnt="0"/>
      <dgm:spPr/>
    </dgm:pt>
    <dgm:pt modelId="{BA46CD61-C098-434D-B3BE-9C238A1D96BC}" type="pres">
      <dgm:prSet presAssocID="{8BF0E42F-6B61-4119-9D65-5FB57245BFE6}" presName="childText" presStyleLbl="conFgAcc1" presStyleIdx="3" presStyleCnt="6">
        <dgm:presLayoutVars>
          <dgm:bulletEnabled val="1"/>
        </dgm:presLayoutVars>
      </dgm:prSet>
      <dgm:spPr/>
    </dgm:pt>
    <dgm:pt modelId="{CD7796FC-C9F5-489A-A90B-B70917A78282}" type="pres">
      <dgm:prSet presAssocID="{CF5BF427-90BA-4AB8-B901-100AF89273EE}" presName="spaceBetweenRectangles" presStyleCnt="0"/>
      <dgm:spPr/>
    </dgm:pt>
    <dgm:pt modelId="{109E4334-A7CC-4C2E-9A1A-856C102FF4C6}" type="pres">
      <dgm:prSet presAssocID="{BF77583B-377E-48B3-931B-3A62242B595E}" presName="parentLin" presStyleCnt="0"/>
      <dgm:spPr/>
    </dgm:pt>
    <dgm:pt modelId="{83A0401F-9E7C-43D1-A637-C0C2B10083C6}" type="pres">
      <dgm:prSet presAssocID="{BF77583B-377E-48B3-931B-3A62242B595E}" presName="parentLeftMargin" presStyleLbl="node1" presStyleIdx="3" presStyleCnt="6"/>
      <dgm:spPr/>
    </dgm:pt>
    <dgm:pt modelId="{6DEB1D86-6FB3-4E86-BB84-4686C3C428C9}" type="pres">
      <dgm:prSet presAssocID="{BF77583B-377E-48B3-931B-3A62242B595E}" presName="parentText" presStyleLbl="node1" presStyleIdx="4" presStyleCnt="6" custScaleY="64942">
        <dgm:presLayoutVars>
          <dgm:chMax val="0"/>
          <dgm:bulletEnabled val="1"/>
        </dgm:presLayoutVars>
      </dgm:prSet>
      <dgm:spPr/>
    </dgm:pt>
    <dgm:pt modelId="{CBC71B37-D04C-4056-8E18-01552289B3F3}" type="pres">
      <dgm:prSet presAssocID="{BF77583B-377E-48B3-931B-3A62242B595E}" presName="negativeSpace" presStyleCnt="0"/>
      <dgm:spPr/>
    </dgm:pt>
    <dgm:pt modelId="{8D983B4F-475C-4856-A0DA-D24F0B371D58}" type="pres">
      <dgm:prSet presAssocID="{BF77583B-377E-48B3-931B-3A62242B595E}" presName="childText" presStyleLbl="conFgAcc1" presStyleIdx="4" presStyleCnt="6">
        <dgm:presLayoutVars>
          <dgm:bulletEnabled val="1"/>
        </dgm:presLayoutVars>
      </dgm:prSet>
      <dgm:spPr/>
    </dgm:pt>
    <dgm:pt modelId="{27C1D072-8B6D-4350-B61E-93CE189AB6CB}" type="pres">
      <dgm:prSet presAssocID="{40751D0D-5D13-48BE-A213-FF473C07EBD5}" presName="spaceBetweenRectangles" presStyleCnt="0"/>
      <dgm:spPr/>
    </dgm:pt>
    <dgm:pt modelId="{E0459F58-BE7D-4C7A-A1D6-F8052E05AB9A}" type="pres">
      <dgm:prSet presAssocID="{AAB386E0-0586-4629-AF31-8DC25E13F1BB}" presName="parentLin" presStyleCnt="0"/>
      <dgm:spPr/>
    </dgm:pt>
    <dgm:pt modelId="{742DD8E1-E6AE-480C-8A39-C8955E3A276A}" type="pres">
      <dgm:prSet presAssocID="{AAB386E0-0586-4629-AF31-8DC25E13F1BB}" presName="parentLeftMargin" presStyleLbl="node1" presStyleIdx="4" presStyleCnt="6"/>
      <dgm:spPr/>
    </dgm:pt>
    <dgm:pt modelId="{CC5A17C2-F610-4DB4-85B9-E2DBEFDD626E}" type="pres">
      <dgm:prSet presAssocID="{AAB386E0-0586-4629-AF31-8DC25E13F1BB}" presName="parentText" presStyleLbl="node1" presStyleIdx="5" presStyleCnt="6" custScaleY="74152">
        <dgm:presLayoutVars>
          <dgm:chMax val="0"/>
          <dgm:bulletEnabled val="1"/>
        </dgm:presLayoutVars>
      </dgm:prSet>
      <dgm:spPr/>
    </dgm:pt>
    <dgm:pt modelId="{74F6683B-942E-4342-AC32-01367150774D}" type="pres">
      <dgm:prSet presAssocID="{AAB386E0-0586-4629-AF31-8DC25E13F1BB}" presName="negativeSpace" presStyleCnt="0"/>
      <dgm:spPr/>
    </dgm:pt>
    <dgm:pt modelId="{2EDF3361-E219-41F6-A49A-736E671BF983}" type="pres">
      <dgm:prSet presAssocID="{AAB386E0-0586-4629-AF31-8DC25E13F1BB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28790808-6D14-4137-BDC2-6FAD947AB71C}" srcId="{A40B6419-AAD5-4A64-9F54-A57E85868476}" destId="{D10FDA6B-E0A4-4640-A20E-BB3819CD9CD0}" srcOrd="0" destOrd="0" parTransId="{B8950525-7776-4FB6-A550-3CD3E94A4F11}" sibTransId="{4F5919D8-CAC0-4CBE-97ED-0A5F51ACA7C2}"/>
    <dgm:cxn modelId="{65477B27-A982-4634-AE38-2F2C4E98B0BD}" type="presOf" srcId="{BF77583B-377E-48B3-931B-3A62242B595E}" destId="{6DEB1D86-6FB3-4E86-BB84-4686C3C428C9}" srcOrd="1" destOrd="0" presId="urn:microsoft.com/office/officeart/2005/8/layout/list1"/>
    <dgm:cxn modelId="{39648562-0AC3-47A8-ADA3-6F93DFF5B143}" type="presOf" srcId="{8BF0E42F-6B61-4119-9D65-5FB57245BFE6}" destId="{0FA21FEC-1E21-4FF7-B84C-5F7674A4F8BD}" srcOrd="1" destOrd="0" presId="urn:microsoft.com/office/officeart/2005/8/layout/list1"/>
    <dgm:cxn modelId="{061B8143-9CB5-4016-9976-83571FECFF56}" srcId="{B920C3FB-1543-4AE3-9993-8E5EC1D5E8E7}" destId="{630F88D6-22D0-456C-B0AF-18E3924FA4C6}" srcOrd="2" destOrd="0" parTransId="{2AA57CA1-6748-464A-B2CB-329E3B8BAB7F}" sibTransId="{81701D0D-8371-4DE7-95A3-6F5C9218A172}"/>
    <dgm:cxn modelId="{C26B7B64-BB2C-44E9-A80E-7C49849D81ED}" type="presOf" srcId="{AAB386E0-0586-4629-AF31-8DC25E13F1BB}" destId="{742DD8E1-E6AE-480C-8A39-C8955E3A276A}" srcOrd="0" destOrd="0" presId="urn:microsoft.com/office/officeart/2005/8/layout/list1"/>
    <dgm:cxn modelId="{36BC2845-13C9-44C6-832B-137FDEC96919}" srcId="{B920C3FB-1543-4AE3-9993-8E5EC1D5E8E7}" destId="{AAB386E0-0586-4629-AF31-8DC25E13F1BB}" srcOrd="5" destOrd="0" parTransId="{2F13C859-3D53-4D81-A26B-FED05409F4B1}" sibTransId="{C4FB0A39-4AE2-4A85-B39E-9CEB362A11DD}"/>
    <dgm:cxn modelId="{5C3CE06C-0ED9-4F6B-AAB5-53DF1C54F3B1}" type="presOf" srcId="{BF77583B-377E-48B3-931B-3A62242B595E}" destId="{83A0401F-9E7C-43D1-A637-C0C2B10083C6}" srcOrd="0" destOrd="0" presId="urn:microsoft.com/office/officeart/2005/8/layout/list1"/>
    <dgm:cxn modelId="{6A21066E-EE9A-4B7D-8545-33774CC9BD58}" type="presOf" srcId="{807731C0-A45C-4390-9C77-F876EF83C264}" destId="{6C39B58F-47FE-4FD5-B3C0-50A073C24B80}" srcOrd="0" destOrd="0" presId="urn:microsoft.com/office/officeart/2005/8/layout/list1"/>
    <dgm:cxn modelId="{C0269B4F-1CC0-492F-B626-F65DA16E2963}" type="presOf" srcId="{D10FDA6B-E0A4-4640-A20E-BB3819CD9CD0}" destId="{3FEA7AA5-DFC8-475B-819C-845D5AC9E084}" srcOrd="0" destOrd="0" presId="urn:microsoft.com/office/officeart/2005/8/layout/list1"/>
    <dgm:cxn modelId="{93120C53-E928-4F46-B6B9-0AFF02FE9361}" type="presOf" srcId="{630F88D6-22D0-456C-B0AF-18E3924FA4C6}" destId="{37382F83-794A-412E-8057-FEAB11CF085B}" srcOrd="1" destOrd="0" presId="urn:microsoft.com/office/officeart/2005/8/layout/list1"/>
    <dgm:cxn modelId="{BB27F059-D61F-4DBD-BA0F-42069D891957}" srcId="{AAB386E0-0586-4629-AF31-8DC25E13F1BB}" destId="{1CCEA31F-C32A-45E4-A439-B5B81226C4E0}" srcOrd="0" destOrd="0" parTransId="{C816019B-5403-4E9C-8858-79E8A528F4B8}" sibTransId="{8657E859-C4A3-4F8F-A50F-38901624C707}"/>
    <dgm:cxn modelId="{48C8A67F-AE31-4CED-93AD-24219B22A379}" type="presOf" srcId="{C2E1DA07-F60B-48DF-A3DB-25F027F6DF4C}" destId="{057F8F16-9B3E-47D0-BCEF-BC67FCDD7223}" srcOrd="1" destOrd="0" presId="urn:microsoft.com/office/officeart/2005/8/layout/list1"/>
    <dgm:cxn modelId="{EB38AC89-5CE3-471F-9286-D308D275820C}" type="presOf" srcId="{6E1C2FA8-3745-408C-9810-CD853EFB4753}" destId="{8D983B4F-475C-4856-A0DA-D24F0B371D58}" srcOrd="0" destOrd="0" presId="urn:microsoft.com/office/officeart/2005/8/layout/list1"/>
    <dgm:cxn modelId="{570D3791-6AB4-45CE-8EDF-B7E845734CF7}" srcId="{B920C3FB-1543-4AE3-9993-8E5EC1D5E8E7}" destId="{BF77583B-377E-48B3-931B-3A62242B595E}" srcOrd="4" destOrd="0" parTransId="{BD0C101E-02D5-4E93-97F2-23AC151FB203}" sibTransId="{40751D0D-5D13-48BE-A213-FF473C07EBD5}"/>
    <dgm:cxn modelId="{5DB37CAB-F6B3-4DC0-98C0-4470DBA99D99}" srcId="{B920C3FB-1543-4AE3-9993-8E5EC1D5E8E7}" destId="{8BF0E42F-6B61-4119-9D65-5FB57245BFE6}" srcOrd="3" destOrd="0" parTransId="{5DA5FC7A-86EB-4E20-8849-5DC427867522}" sibTransId="{CF5BF427-90BA-4AB8-B901-100AF89273EE}"/>
    <dgm:cxn modelId="{9F0138AE-314F-4C53-88F2-512BC6D48F61}" type="presOf" srcId="{A40B6419-AAD5-4A64-9F54-A57E85868476}" destId="{0F5C2E93-6071-4540-940D-D8B3F75BDE8E}" srcOrd="0" destOrd="0" presId="urn:microsoft.com/office/officeart/2005/8/layout/list1"/>
    <dgm:cxn modelId="{F5F968B0-B23B-4131-8EF0-4D334E2A9AD6}" type="presOf" srcId="{8BF0E42F-6B61-4119-9D65-5FB57245BFE6}" destId="{5041CB17-D6AD-47DB-96EA-979C2B791C77}" srcOrd="0" destOrd="0" presId="urn:microsoft.com/office/officeart/2005/8/layout/list1"/>
    <dgm:cxn modelId="{AA8321BD-EE38-4A8A-AD7E-E71F46F281E3}" srcId="{8BF0E42F-6B61-4119-9D65-5FB57245BFE6}" destId="{2BE535BA-0387-4196-8914-22DB474A9501}" srcOrd="0" destOrd="0" parTransId="{F3D808E3-214B-42D3-867C-41A54779A274}" sibTransId="{49CA5220-2AC9-44CB-A864-57F4E0946BD3}"/>
    <dgm:cxn modelId="{7E7FE2BF-13F5-493E-B194-43C95D34B4E6}" type="presOf" srcId="{C2E1DA07-F60B-48DF-A3DB-25F027F6DF4C}" destId="{407023EE-8C08-4980-A326-4AC0FB0BF641}" srcOrd="0" destOrd="0" presId="urn:microsoft.com/office/officeart/2005/8/layout/list1"/>
    <dgm:cxn modelId="{C1DD5EC9-7861-4C24-8EAA-A83FD391A445}" type="presOf" srcId="{A40B6419-AAD5-4A64-9F54-A57E85868476}" destId="{B2F82D16-A185-4B10-928D-A56F490C6F19}" srcOrd="1" destOrd="0" presId="urn:microsoft.com/office/officeart/2005/8/layout/list1"/>
    <dgm:cxn modelId="{0D2EAAC9-DA6D-4A1E-B842-AD76CA2D3DD4}" type="presOf" srcId="{AAB386E0-0586-4629-AF31-8DC25E13F1BB}" destId="{CC5A17C2-F610-4DB4-85B9-E2DBEFDD626E}" srcOrd="1" destOrd="0" presId="urn:microsoft.com/office/officeart/2005/8/layout/list1"/>
    <dgm:cxn modelId="{199273D1-7BD5-4084-9169-A4A4E2ECAC07}" type="presOf" srcId="{B920C3FB-1543-4AE3-9993-8E5EC1D5E8E7}" destId="{90D20918-0400-4912-8C44-9DCB2979BDDB}" srcOrd="0" destOrd="0" presId="urn:microsoft.com/office/officeart/2005/8/layout/list1"/>
    <dgm:cxn modelId="{2EA174D5-1D0B-4676-9358-A3EA411B7CD6}" srcId="{B920C3FB-1543-4AE3-9993-8E5EC1D5E8E7}" destId="{C2E1DA07-F60B-48DF-A3DB-25F027F6DF4C}" srcOrd="0" destOrd="0" parTransId="{F3B2DD34-46D6-43CB-B58B-D764827D0CE9}" sibTransId="{4B2AF057-C788-4CCA-BB74-9B43F45F4469}"/>
    <dgm:cxn modelId="{E2F023D6-2AAE-40FD-92AC-B201A690C3B5}" srcId="{630F88D6-22D0-456C-B0AF-18E3924FA4C6}" destId="{5FAE6421-0AE2-486E-86A4-ED4EE23F3E50}" srcOrd="0" destOrd="0" parTransId="{E895B9EF-5E50-487B-B34F-95056A2AB7D3}" sibTransId="{E52F1781-8DF7-4A92-BB06-D9442147A837}"/>
    <dgm:cxn modelId="{C59B3CD8-2D5E-4191-8EF3-69B6E9ACF70B}" type="presOf" srcId="{2BE535BA-0387-4196-8914-22DB474A9501}" destId="{BA46CD61-C098-434D-B3BE-9C238A1D96BC}" srcOrd="0" destOrd="0" presId="urn:microsoft.com/office/officeart/2005/8/layout/list1"/>
    <dgm:cxn modelId="{5A4771DE-F151-4241-984D-BBFF37568AD0}" srcId="{BF77583B-377E-48B3-931B-3A62242B595E}" destId="{6E1C2FA8-3745-408C-9810-CD853EFB4753}" srcOrd="0" destOrd="0" parTransId="{6F176230-E386-4E7F-A022-8F5BA76D6B56}" sibTransId="{9D3EEA78-7B8B-443F-A0E5-24D9FE07E2C0}"/>
    <dgm:cxn modelId="{56E093F0-FEC7-4BE0-9CD5-3378B987586C}" type="presOf" srcId="{5FAE6421-0AE2-486E-86A4-ED4EE23F3E50}" destId="{F28D7874-1334-4F12-BE30-1AD2B4E44E2D}" srcOrd="0" destOrd="0" presId="urn:microsoft.com/office/officeart/2005/8/layout/list1"/>
    <dgm:cxn modelId="{F67798FA-3785-4922-B582-09AD1B8A86F6}" type="presOf" srcId="{1CCEA31F-C32A-45E4-A439-B5B81226C4E0}" destId="{2EDF3361-E219-41F6-A49A-736E671BF983}" srcOrd="0" destOrd="0" presId="urn:microsoft.com/office/officeart/2005/8/layout/list1"/>
    <dgm:cxn modelId="{58693AFB-2212-41A6-88D3-2357C01F5FE2}" srcId="{B920C3FB-1543-4AE3-9993-8E5EC1D5E8E7}" destId="{A40B6419-AAD5-4A64-9F54-A57E85868476}" srcOrd="1" destOrd="0" parTransId="{204BBFA5-4A59-45BE-9581-C6D7607E48AA}" sibTransId="{F8133E1A-1A48-4019-B937-B234774F2458}"/>
    <dgm:cxn modelId="{0ABAEDFE-D018-4D09-9E9F-7DC3C8642D7A}" type="presOf" srcId="{630F88D6-22D0-456C-B0AF-18E3924FA4C6}" destId="{2A5F9EA4-53E9-4F14-9F37-C17F0C3656C4}" srcOrd="0" destOrd="0" presId="urn:microsoft.com/office/officeart/2005/8/layout/list1"/>
    <dgm:cxn modelId="{9E9681FF-20D3-4CC5-9FF1-4EA0D9EA5E33}" srcId="{C2E1DA07-F60B-48DF-A3DB-25F027F6DF4C}" destId="{807731C0-A45C-4390-9C77-F876EF83C264}" srcOrd="0" destOrd="0" parTransId="{C42469C4-F715-484B-959B-DEB74FFC0C99}" sibTransId="{5187DF2E-4C70-4DDE-922D-BCDD72BC9701}"/>
    <dgm:cxn modelId="{54EB41F9-A663-40BC-9234-B9DD0860AF43}" type="presParOf" srcId="{90D20918-0400-4912-8C44-9DCB2979BDDB}" destId="{802CC783-4901-4B01-9C66-244EE7427492}" srcOrd="0" destOrd="0" presId="urn:microsoft.com/office/officeart/2005/8/layout/list1"/>
    <dgm:cxn modelId="{9E49FB5A-06B6-412E-B50C-89C89E44BF0F}" type="presParOf" srcId="{802CC783-4901-4B01-9C66-244EE7427492}" destId="{407023EE-8C08-4980-A326-4AC0FB0BF641}" srcOrd="0" destOrd="0" presId="urn:microsoft.com/office/officeart/2005/8/layout/list1"/>
    <dgm:cxn modelId="{633882F3-BB7B-488E-A0B2-B41456E4A2C2}" type="presParOf" srcId="{802CC783-4901-4B01-9C66-244EE7427492}" destId="{057F8F16-9B3E-47D0-BCEF-BC67FCDD7223}" srcOrd="1" destOrd="0" presId="urn:microsoft.com/office/officeart/2005/8/layout/list1"/>
    <dgm:cxn modelId="{A0D9ECA8-C1B7-457D-BE18-64474019CFBB}" type="presParOf" srcId="{90D20918-0400-4912-8C44-9DCB2979BDDB}" destId="{673DC703-3523-4829-A31A-FA66DCD34D52}" srcOrd="1" destOrd="0" presId="urn:microsoft.com/office/officeart/2005/8/layout/list1"/>
    <dgm:cxn modelId="{7B898BAC-4946-4552-B60E-4345618938DF}" type="presParOf" srcId="{90D20918-0400-4912-8C44-9DCB2979BDDB}" destId="{6C39B58F-47FE-4FD5-B3C0-50A073C24B80}" srcOrd="2" destOrd="0" presId="urn:microsoft.com/office/officeart/2005/8/layout/list1"/>
    <dgm:cxn modelId="{8387122E-ED91-4F75-8B9A-462E020FF2E6}" type="presParOf" srcId="{90D20918-0400-4912-8C44-9DCB2979BDDB}" destId="{D1A7B84C-577B-4E58-AB7F-3BDB53F379CB}" srcOrd="3" destOrd="0" presId="urn:microsoft.com/office/officeart/2005/8/layout/list1"/>
    <dgm:cxn modelId="{527AC93D-E885-4B0E-8EF5-88E0393F5FD1}" type="presParOf" srcId="{90D20918-0400-4912-8C44-9DCB2979BDDB}" destId="{BD62724E-EAF8-4308-AD45-FB6C8DA0998E}" srcOrd="4" destOrd="0" presId="urn:microsoft.com/office/officeart/2005/8/layout/list1"/>
    <dgm:cxn modelId="{F0175A63-341F-4013-9D0E-6C225798BBEA}" type="presParOf" srcId="{BD62724E-EAF8-4308-AD45-FB6C8DA0998E}" destId="{0F5C2E93-6071-4540-940D-D8B3F75BDE8E}" srcOrd="0" destOrd="0" presId="urn:microsoft.com/office/officeart/2005/8/layout/list1"/>
    <dgm:cxn modelId="{80A21DCA-38CD-40D7-B526-08887AAE723C}" type="presParOf" srcId="{BD62724E-EAF8-4308-AD45-FB6C8DA0998E}" destId="{B2F82D16-A185-4B10-928D-A56F490C6F19}" srcOrd="1" destOrd="0" presId="urn:microsoft.com/office/officeart/2005/8/layout/list1"/>
    <dgm:cxn modelId="{FD42E053-16CE-4C02-979D-B67A03E79BA2}" type="presParOf" srcId="{90D20918-0400-4912-8C44-9DCB2979BDDB}" destId="{0CA442E6-BE5C-4F88-96A6-E8B77573CF69}" srcOrd="5" destOrd="0" presId="urn:microsoft.com/office/officeart/2005/8/layout/list1"/>
    <dgm:cxn modelId="{4169E93D-2729-49B9-8C5D-5F2708F21821}" type="presParOf" srcId="{90D20918-0400-4912-8C44-9DCB2979BDDB}" destId="{3FEA7AA5-DFC8-475B-819C-845D5AC9E084}" srcOrd="6" destOrd="0" presId="urn:microsoft.com/office/officeart/2005/8/layout/list1"/>
    <dgm:cxn modelId="{84DF1EC7-F672-437C-B652-35E2B5D096E9}" type="presParOf" srcId="{90D20918-0400-4912-8C44-9DCB2979BDDB}" destId="{04CFD137-C644-4EA0-B78A-6F2877CC21FD}" srcOrd="7" destOrd="0" presId="urn:microsoft.com/office/officeart/2005/8/layout/list1"/>
    <dgm:cxn modelId="{20C8F1D3-DEA9-4F79-BF64-12AA9957EDDF}" type="presParOf" srcId="{90D20918-0400-4912-8C44-9DCB2979BDDB}" destId="{6B4DDD40-644D-46F6-8D4D-AFB5E47242FC}" srcOrd="8" destOrd="0" presId="urn:microsoft.com/office/officeart/2005/8/layout/list1"/>
    <dgm:cxn modelId="{FDD7BC12-99B6-4960-9CC4-C877895CFA8D}" type="presParOf" srcId="{6B4DDD40-644D-46F6-8D4D-AFB5E47242FC}" destId="{2A5F9EA4-53E9-4F14-9F37-C17F0C3656C4}" srcOrd="0" destOrd="0" presId="urn:microsoft.com/office/officeart/2005/8/layout/list1"/>
    <dgm:cxn modelId="{855BF31F-C0DA-4766-B160-D514EA6559AC}" type="presParOf" srcId="{6B4DDD40-644D-46F6-8D4D-AFB5E47242FC}" destId="{37382F83-794A-412E-8057-FEAB11CF085B}" srcOrd="1" destOrd="0" presId="urn:microsoft.com/office/officeart/2005/8/layout/list1"/>
    <dgm:cxn modelId="{79D611EF-D092-4459-B012-139A65580A7D}" type="presParOf" srcId="{90D20918-0400-4912-8C44-9DCB2979BDDB}" destId="{8500F15C-D0C7-4590-B048-99C57877E12D}" srcOrd="9" destOrd="0" presId="urn:microsoft.com/office/officeart/2005/8/layout/list1"/>
    <dgm:cxn modelId="{71A866FA-425C-4FBB-AC33-4890D29E17CF}" type="presParOf" srcId="{90D20918-0400-4912-8C44-9DCB2979BDDB}" destId="{F28D7874-1334-4F12-BE30-1AD2B4E44E2D}" srcOrd="10" destOrd="0" presId="urn:microsoft.com/office/officeart/2005/8/layout/list1"/>
    <dgm:cxn modelId="{8C4A480A-D988-477D-998E-4D7B8276F0B8}" type="presParOf" srcId="{90D20918-0400-4912-8C44-9DCB2979BDDB}" destId="{A8C12AF9-A2BA-415B-8D6E-BF9AE4B5E4A2}" srcOrd="11" destOrd="0" presId="urn:microsoft.com/office/officeart/2005/8/layout/list1"/>
    <dgm:cxn modelId="{DFB6AD33-07D8-4E7D-91FA-B841F85642F2}" type="presParOf" srcId="{90D20918-0400-4912-8C44-9DCB2979BDDB}" destId="{F56DE05C-65A9-41C1-9BF3-BCCE01E4443D}" srcOrd="12" destOrd="0" presId="urn:microsoft.com/office/officeart/2005/8/layout/list1"/>
    <dgm:cxn modelId="{5463B2F0-2149-409A-BE65-6E4C8964FCE2}" type="presParOf" srcId="{F56DE05C-65A9-41C1-9BF3-BCCE01E4443D}" destId="{5041CB17-D6AD-47DB-96EA-979C2B791C77}" srcOrd="0" destOrd="0" presId="urn:microsoft.com/office/officeart/2005/8/layout/list1"/>
    <dgm:cxn modelId="{B8CE63AE-E926-4C41-9E01-6C1B4DCEFD9A}" type="presParOf" srcId="{F56DE05C-65A9-41C1-9BF3-BCCE01E4443D}" destId="{0FA21FEC-1E21-4FF7-B84C-5F7674A4F8BD}" srcOrd="1" destOrd="0" presId="urn:microsoft.com/office/officeart/2005/8/layout/list1"/>
    <dgm:cxn modelId="{9E869B42-3687-4C76-90A9-A3DB9B4AFB02}" type="presParOf" srcId="{90D20918-0400-4912-8C44-9DCB2979BDDB}" destId="{A644DF0E-06E0-44B7-AB22-599A599A10A2}" srcOrd="13" destOrd="0" presId="urn:microsoft.com/office/officeart/2005/8/layout/list1"/>
    <dgm:cxn modelId="{069816AB-1876-4468-95DA-78CF40C7B0D7}" type="presParOf" srcId="{90D20918-0400-4912-8C44-9DCB2979BDDB}" destId="{BA46CD61-C098-434D-B3BE-9C238A1D96BC}" srcOrd="14" destOrd="0" presId="urn:microsoft.com/office/officeart/2005/8/layout/list1"/>
    <dgm:cxn modelId="{662E8FB3-2156-4362-918B-A68F88232FD2}" type="presParOf" srcId="{90D20918-0400-4912-8C44-9DCB2979BDDB}" destId="{CD7796FC-C9F5-489A-A90B-B70917A78282}" srcOrd="15" destOrd="0" presId="urn:microsoft.com/office/officeart/2005/8/layout/list1"/>
    <dgm:cxn modelId="{0E1A7EDD-F784-4F91-BDB2-47852D1A55E7}" type="presParOf" srcId="{90D20918-0400-4912-8C44-9DCB2979BDDB}" destId="{109E4334-A7CC-4C2E-9A1A-856C102FF4C6}" srcOrd="16" destOrd="0" presId="urn:microsoft.com/office/officeart/2005/8/layout/list1"/>
    <dgm:cxn modelId="{CC1E0F15-D4B0-44BF-A8C7-E4829E457BA1}" type="presParOf" srcId="{109E4334-A7CC-4C2E-9A1A-856C102FF4C6}" destId="{83A0401F-9E7C-43D1-A637-C0C2B10083C6}" srcOrd="0" destOrd="0" presId="urn:microsoft.com/office/officeart/2005/8/layout/list1"/>
    <dgm:cxn modelId="{7763B55D-B0B8-4116-9518-5A8C4F1AF951}" type="presParOf" srcId="{109E4334-A7CC-4C2E-9A1A-856C102FF4C6}" destId="{6DEB1D86-6FB3-4E86-BB84-4686C3C428C9}" srcOrd="1" destOrd="0" presId="urn:microsoft.com/office/officeart/2005/8/layout/list1"/>
    <dgm:cxn modelId="{C904ABBD-3667-4B30-90F1-D70ADCB94F7E}" type="presParOf" srcId="{90D20918-0400-4912-8C44-9DCB2979BDDB}" destId="{CBC71B37-D04C-4056-8E18-01552289B3F3}" srcOrd="17" destOrd="0" presId="urn:microsoft.com/office/officeart/2005/8/layout/list1"/>
    <dgm:cxn modelId="{913DEFA3-9B35-48A9-825B-43F67971A836}" type="presParOf" srcId="{90D20918-0400-4912-8C44-9DCB2979BDDB}" destId="{8D983B4F-475C-4856-A0DA-D24F0B371D58}" srcOrd="18" destOrd="0" presId="urn:microsoft.com/office/officeart/2005/8/layout/list1"/>
    <dgm:cxn modelId="{82A49969-6488-453E-9AC6-EB3D08C0971A}" type="presParOf" srcId="{90D20918-0400-4912-8C44-9DCB2979BDDB}" destId="{27C1D072-8B6D-4350-B61E-93CE189AB6CB}" srcOrd="19" destOrd="0" presId="urn:microsoft.com/office/officeart/2005/8/layout/list1"/>
    <dgm:cxn modelId="{006A18B0-1A31-40F7-B6ED-109F1254A08C}" type="presParOf" srcId="{90D20918-0400-4912-8C44-9DCB2979BDDB}" destId="{E0459F58-BE7D-4C7A-A1D6-F8052E05AB9A}" srcOrd="20" destOrd="0" presId="urn:microsoft.com/office/officeart/2005/8/layout/list1"/>
    <dgm:cxn modelId="{0C33A27A-16A7-4F43-9047-FE8C4A3EC5CD}" type="presParOf" srcId="{E0459F58-BE7D-4C7A-A1D6-F8052E05AB9A}" destId="{742DD8E1-E6AE-480C-8A39-C8955E3A276A}" srcOrd="0" destOrd="0" presId="urn:microsoft.com/office/officeart/2005/8/layout/list1"/>
    <dgm:cxn modelId="{261DB359-5AAD-4496-B2CF-064A529A8EDE}" type="presParOf" srcId="{E0459F58-BE7D-4C7A-A1D6-F8052E05AB9A}" destId="{CC5A17C2-F610-4DB4-85B9-E2DBEFDD626E}" srcOrd="1" destOrd="0" presId="urn:microsoft.com/office/officeart/2005/8/layout/list1"/>
    <dgm:cxn modelId="{7F1BF86A-F9B5-40DB-B9C3-4FA0279A9E5F}" type="presParOf" srcId="{90D20918-0400-4912-8C44-9DCB2979BDDB}" destId="{74F6683B-942E-4342-AC32-01367150774D}" srcOrd="21" destOrd="0" presId="urn:microsoft.com/office/officeart/2005/8/layout/list1"/>
    <dgm:cxn modelId="{4C38FD12-E6C3-405E-A3BF-DF4E843CDB55}" type="presParOf" srcId="{90D20918-0400-4912-8C44-9DCB2979BDDB}" destId="{2EDF3361-E219-41F6-A49A-736E671BF983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362FD6-8834-48E1-B420-7F3C7E110F48}">
      <dsp:nvSpPr>
        <dsp:cNvPr id="0" name=""/>
        <dsp:cNvSpPr/>
      </dsp:nvSpPr>
      <dsp:spPr>
        <a:xfrm>
          <a:off x="-6301172" y="-964596"/>
          <a:ext cx="7505914" cy="7505914"/>
        </a:xfrm>
        <a:prstGeom prst="blockArc">
          <a:avLst>
            <a:gd name="adj1" fmla="val 18900000"/>
            <a:gd name="adj2" fmla="val 2700000"/>
            <a:gd name="adj3" fmla="val 288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BE10708-F75D-412B-972E-8B336A688BC8}">
      <dsp:nvSpPr>
        <dsp:cNvPr id="0" name=""/>
        <dsp:cNvSpPr/>
      </dsp:nvSpPr>
      <dsp:spPr>
        <a:xfrm>
          <a:off x="391207" y="253517"/>
          <a:ext cx="11573943" cy="506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28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The absorption range of SnS spans from 1.2 eV to 3.5 eV, covering visible and IR regions.</a:t>
          </a:r>
        </a:p>
      </dsp:txBody>
      <dsp:txXfrm>
        <a:off x="391207" y="253517"/>
        <a:ext cx="11573943" cy="506812"/>
      </dsp:txXfrm>
    </dsp:sp>
    <dsp:sp modelId="{5131FC52-E401-47C6-9C3F-07B1083C2CB3}">
      <dsp:nvSpPr>
        <dsp:cNvPr id="0" name=""/>
        <dsp:cNvSpPr/>
      </dsp:nvSpPr>
      <dsp:spPr>
        <a:xfrm>
          <a:off x="74449" y="190166"/>
          <a:ext cx="633515" cy="633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64943F-4280-4803-B377-9100F7CF51D7}">
      <dsp:nvSpPr>
        <dsp:cNvPr id="0" name=""/>
        <dsp:cNvSpPr/>
      </dsp:nvSpPr>
      <dsp:spPr>
        <a:xfrm>
          <a:off x="850171" y="1014182"/>
          <a:ext cx="11114979" cy="506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28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It has a suitable bandgap (~1.3 eV) ideal for visible light detection.</a:t>
          </a:r>
        </a:p>
      </dsp:txBody>
      <dsp:txXfrm>
        <a:off x="850171" y="1014182"/>
        <a:ext cx="11114979" cy="506812"/>
      </dsp:txXfrm>
    </dsp:sp>
    <dsp:sp modelId="{57AA5759-DA64-4380-8FD5-DB060F285B34}">
      <dsp:nvSpPr>
        <dsp:cNvPr id="0" name=""/>
        <dsp:cNvSpPr/>
      </dsp:nvSpPr>
      <dsp:spPr>
        <a:xfrm>
          <a:off x="533413" y="950831"/>
          <a:ext cx="633515" cy="633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157605F-0472-4193-B529-A36C21E11277}">
      <dsp:nvSpPr>
        <dsp:cNvPr id="0" name=""/>
        <dsp:cNvSpPr/>
      </dsp:nvSpPr>
      <dsp:spPr>
        <a:xfrm>
          <a:off x="1101681" y="1774289"/>
          <a:ext cx="10863469" cy="506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28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Exhibits high absorption efficiency, enabling effective photon capture.</a:t>
          </a:r>
        </a:p>
      </dsp:txBody>
      <dsp:txXfrm>
        <a:off x="1101681" y="1774289"/>
        <a:ext cx="10863469" cy="506812"/>
      </dsp:txXfrm>
    </dsp:sp>
    <dsp:sp modelId="{D856E338-B79D-4393-BCDF-0DE9DD9FBC09}">
      <dsp:nvSpPr>
        <dsp:cNvPr id="0" name=""/>
        <dsp:cNvSpPr/>
      </dsp:nvSpPr>
      <dsp:spPr>
        <a:xfrm>
          <a:off x="784923" y="1710938"/>
          <a:ext cx="633515" cy="633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9715A0-DDFD-48C1-872C-619C8F917E4E}">
      <dsp:nvSpPr>
        <dsp:cNvPr id="0" name=""/>
        <dsp:cNvSpPr/>
      </dsp:nvSpPr>
      <dsp:spPr>
        <a:xfrm>
          <a:off x="1181986" y="2534954"/>
          <a:ext cx="10783164" cy="506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28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Offers environmental safety—SnS is non-toxic and eco-friendly.</a:t>
          </a:r>
        </a:p>
      </dsp:txBody>
      <dsp:txXfrm>
        <a:off x="1181986" y="2534954"/>
        <a:ext cx="10783164" cy="506812"/>
      </dsp:txXfrm>
    </dsp:sp>
    <dsp:sp modelId="{24021052-E9A1-4E9F-AEED-ECDAE8D2BFE2}">
      <dsp:nvSpPr>
        <dsp:cNvPr id="0" name=""/>
        <dsp:cNvSpPr/>
      </dsp:nvSpPr>
      <dsp:spPr>
        <a:xfrm>
          <a:off x="865228" y="2471603"/>
          <a:ext cx="633515" cy="633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3F8DB9-58B9-4D48-A08D-89701649B2BC}">
      <dsp:nvSpPr>
        <dsp:cNvPr id="0" name=""/>
        <dsp:cNvSpPr/>
      </dsp:nvSpPr>
      <dsp:spPr>
        <a:xfrm>
          <a:off x="1101681" y="3295619"/>
          <a:ext cx="10863469" cy="506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28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/>
            <a:t>Known for strong photoconductivity, which improves detector sensitivity.</a:t>
          </a:r>
          <a:endParaRPr lang="en-US" altLang="en-US" sz="2000" kern="1200" dirty="0"/>
        </a:p>
      </dsp:txBody>
      <dsp:txXfrm>
        <a:off x="1101681" y="3295619"/>
        <a:ext cx="10863469" cy="506812"/>
      </dsp:txXfrm>
    </dsp:sp>
    <dsp:sp modelId="{6FA1767E-9674-471C-B80F-8E45766BD4D8}">
      <dsp:nvSpPr>
        <dsp:cNvPr id="0" name=""/>
        <dsp:cNvSpPr/>
      </dsp:nvSpPr>
      <dsp:spPr>
        <a:xfrm>
          <a:off x="784923" y="3232268"/>
          <a:ext cx="633515" cy="633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05FD89-5CD7-4E92-A40C-850674D7CC9C}">
      <dsp:nvSpPr>
        <dsp:cNvPr id="0" name=""/>
        <dsp:cNvSpPr/>
      </dsp:nvSpPr>
      <dsp:spPr>
        <a:xfrm>
          <a:off x="850171" y="4055726"/>
          <a:ext cx="11114979" cy="506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28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Involves low fabrication cost, suitable for large-scale and affordable production.</a:t>
          </a:r>
        </a:p>
      </dsp:txBody>
      <dsp:txXfrm>
        <a:off x="850171" y="4055726"/>
        <a:ext cx="11114979" cy="506812"/>
      </dsp:txXfrm>
    </dsp:sp>
    <dsp:sp modelId="{EAB98728-6AD3-40FE-AEE5-475890B4799C}">
      <dsp:nvSpPr>
        <dsp:cNvPr id="0" name=""/>
        <dsp:cNvSpPr/>
      </dsp:nvSpPr>
      <dsp:spPr>
        <a:xfrm>
          <a:off x="533413" y="3992375"/>
          <a:ext cx="633515" cy="633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7EB1B6-BBDF-46E9-B851-C97C57054690}">
      <dsp:nvSpPr>
        <dsp:cNvPr id="0" name=""/>
        <dsp:cNvSpPr/>
      </dsp:nvSpPr>
      <dsp:spPr>
        <a:xfrm>
          <a:off x="391207" y="4816391"/>
          <a:ext cx="11573943" cy="50681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2282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/>
            <a:t>Provides excellent charge separation capabilities, enhancing photocurrent generation.</a:t>
          </a:r>
        </a:p>
      </dsp:txBody>
      <dsp:txXfrm>
        <a:off x="391207" y="4816391"/>
        <a:ext cx="11573943" cy="506812"/>
      </dsp:txXfrm>
    </dsp:sp>
    <dsp:sp modelId="{31352AE8-C0DC-4489-99C6-F51B0DDBA3AF}">
      <dsp:nvSpPr>
        <dsp:cNvPr id="0" name=""/>
        <dsp:cNvSpPr/>
      </dsp:nvSpPr>
      <dsp:spPr>
        <a:xfrm>
          <a:off x="74449" y="4753040"/>
          <a:ext cx="633515" cy="633515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F7B1BA-9774-4673-8CF0-D8D85D19A4F4}">
      <dsp:nvSpPr>
        <dsp:cNvPr id="0" name=""/>
        <dsp:cNvSpPr/>
      </dsp:nvSpPr>
      <dsp:spPr>
        <a:xfrm>
          <a:off x="5658" y="2063131"/>
          <a:ext cx="2350456" cy="1938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Mixing chemicals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Ultrasonication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pH check</a:t>
          </a:r>
        </a:p>
      </dsp:txBody>
      <dsp:txXfrm>
        <a:off x="50271" y="2107744"/>
        <a:ext cx="2261230" cy="1433987"/>
      </dsp:txXfrm>
    </dsp:sp>
    <dsp:sp modelId="{74906BC0-2395-4DE2-9B82-0ABFCEF8C1E9}">
      <dsp:nvSpPr>
        <dsp:cNvPr id="0" name=""/>
        <dsp:cNvSpPr/>
      </dsp:nvSpPr>
      <dsp:spPr>
        <a:xfrm rot="21111681">
          <a:off x="1328102" y="2537756"/>
          <a:ext cx="2578533" cy="2574054"/>
        </a:xfrm>
        <a:prstGeom prst="leftCircularArrow">
          <a:avLst>
            <a:gd name="adj1" fmla="val 3085"/>
            <a:gd name="adj2" fmla="val 378987"/>
            <a:gd name="adj3" fmla="val 2156722"/>
            <a:gd name="adj4" fmla="val 9026714"/>
            <a:gd name="adj5" fmla="val 3599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6CAA10-A21C-48FB-9167-E3BAFF9BCF9C}">
      <dsp:nvSpPr>
        <dsp:cNvPr id="0" name=""/>
        <dsp:cNvSpPr/>
      </dsp:nvSpPr>
      <dsp:spPr>
        <a:xfrm>
          <a:off x="527982" y="3586344"/>
          <a:ext cx="2089294" cy="830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Chemical preparation</a:t>
          </a:r>
        </a:p>
      </dsp:txBody>
      <dsp:txXfrm>
        <a:off x="552317" y="3610679"/>
        <a:ext cx="2040624" cy="782173"/>
      </dsp:txXfrm>
    </dsp:sp>
    <dsp:sp modelId="{F3590667-0636-48EC-B89E-0B66466E0D65}">
      <dsp:nvSpPr>
        <dsp:cNvPr id="0" name=""/>
        <dsp:cNvSpPr/>
      </dsp:nvSpPr>
      <dsp:spPr>
        <a:xfrm>
          <a:off x="2995378" y="1872549"/>
          <a:ext cx="2350456" cy="231709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Cleaning the FTO glass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Spin coating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Oven drying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</dsp:txBody>
      <dsp:txXfrm>
        <a:off x="3048701" y="2422392"/>
        <a:ext cx="2243810" cy="1713928"/>
      </dsp:txXfrm>
    </dsp:sp>
    <dsp:sp modelId="{FF0B46E9-EA09-49B7-937B-900F3DDA8622}">
      <dsp:nvSpPr>
        <dsp:cNvPr id="0" name=""/>
        <dsp:cNvSpPr/>
      </dsp:nvSpPr>
      <dsp:spPr>
        <a:xfrm rot="361854">
          <a:off x="4258955" y="807055"/>
          <a:ext cx="2878966" cy="2878966"/>
        </a:xfrm>
        <a:prstGeom prst="circularArrow">
          <a:avLst>
            <a:gd name="adj1" fmla="val 2758"/>
            <a:gd name="adj2" fmla="val 336261"/>
            <a:gd name="adj3" fmla="val 19688152"/>
            <a:gd name="adj4" fmla="val 12775435"/>
            <a:gd name="adj5" fmla="val 3218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134DDD-D05C-46BB-A4FA-6280AE004115}">
      <dsp:nvSpPr>
        <dsp:cNvPr id="0" name=""/>
        <dsp:cNvSpPr/>
      </dsp:nvSpPr>
      <dsp:spPr>
        <a:xfrm>
          <a:off x="3517701" y="1510896"/>
          <a:ext cx="2089294" cy="830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Coating substrate</a:t>
          </a:r>
        </a:p>
      </dsp:txBody>
      <dsp:txXfrm>
        <a:off x="3542036" y="1535231"/>
        <a:ext cx="2040624" cy="782173"/>
      </dsp:txXfrm>
    </dsp:sp>
    <dsp:sp modelId="{5EE2F05C-869F-4264-AC50-3CED3F834A9C}">
      <dsp:nvSpPr>
        <dsp:cNvPr id="0" name=""/>
        <dsp:cNvSpPr/>
      </dsp:nvSpPr>
      <dsp:spPr>
        <a:xfrm>
          <a:off x="5985097" y="2063131"/>
          <a:ext cx="2350456" cy="193863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Create vacuum 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Thermal evaporation </a:t>
          </a:r>
        </a:p>
      </dsp:txBody>
      <dsp:txXfrm>
        <a:off x="6029710" y="2107744"/>
        <a:ext cx="2261230" cy="1433987"/>
      </dsp:txXfrm>
    </dsp:sp>
    <dsp:sp modelId="{4F3D520F-4136-48D7-99F6-B18817C69B2D}">
      <dsp:nvSpPr>
        <dsp:cNvPr id="0" name=""/>
        <dsp:cNvSpPr/>
      </dsp:nvSpPr>
      <dsp:spPr>
        <a:xfrm rot="21247502">
          <a:off x="7319631" y="2540100"/>
          <a:ext cx="2598574" cy="2598574"/>
        </a:xfrm>
        <a:prstGeom prst="leftCircularArrow">
          <a:avLst>
            <a:gd name="adj1" fmla="val 3056"/>
            <a:gd name="adj2" fmla="val 375153"/>
            <a:gd name="adj3" fmla="val 2219793"/>
            <a:gd name="adj4" fmla="val 9093618"/>
            <a:gd name="adj5" fmla="val 3565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ACC5AC-994E-4152-A2C6-A97261651011}">
      <dsp:nvSpPr>
        <dsp:cNvPr id="0" name=""/>
        <dsp:cNvSpPr/>
      </dsp:nvSpPr>
      <dsp:spPr>
        <a:xfrm>
          <a:off x="6507421" y="3586344"/>
          <a:ext cx="2089294" cy="830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Metal contact deposition</a:t>
          </a:r>
        </a:p>
      </dsp:txBody>
      <dsp:txXfrm>
        <a:off x="6531756" y="3610679"/>
        <a:ext cx="2040624" cy="782173"/>
      </dsp:txXfrm>
    </dsp:sp>
    <dsp:sp modelId="{269A0CB7-0B64-462D-BE42-389FBA001B41}">
      <dsp:nvSpPr>
        <dsp:cNvPr id="0" name=""/>
        <dsp:cNvSpPr/>
      </dsp:nvSpPr>
      <dsp:spPr>
        <a:xfrm>
          <a:off x="8995712" y="1820568"/>
          <a:ext cx="2350456" cy="25005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UV-Visible spectroscopy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XRD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EQE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800" kern="1200" dirty="0"/>
            <a:t>SEM analysis</a:t>
          </a:r>
        </a:p>
      </dsp:txBody>
      <dsp:txXfrm>
        <a:off x="9053257" y="2413953"/>
        <a:ext cx="2235366" cy="1849656"/>
      </dsp:txXfrm>
    </dsp:sp>
    <dsp:sp modelId="{C93BBC09-FF22-43AF-9405-73390EEF3F88}">
      <dsp:nvSpPr>
        <dsp:cNvPr id="0" name=""/>
        <dsp:cNvSpPr/>
      </dsp:nvSpPr>
      <dsp:spPr>
        <a:xfrm>
          <a:off x="9502799" y="1395053"/>
          <a:ext cx="2089294" cy="8308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6195" tIns="24130" rIns="36195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900" kern="1200" dirty="0"/>
            <a:t>Characterization</a:t>
          </a:r>
        </a:p>
      </dsp:txBody>
      <dsp:txXfrm>
        <a:off x="9527134" y="1419388"/>
        <a:ext cx="2040624" cy="78217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62CC35-AADB-4A02-A544-5732C2F19AC3}">
      <dsp:nvSpPr>
        <dsp:cNvPr id="0" name=""/>
        <dsp:cNvSpPr/>
      </dsp:nvSpPr>
      <dsp:spPr>
        <a:xfrm>
          <a:off x="835631" y="1623156"/>
          <a:ext cx="3381819" cy="1522247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E52D14-B596-42F7-BF5C-E82512A3D8C9}">
      <dsp:nvSpPr>
        <dsp:cNvPr id="0" name=""/>
        <dsp:cNvSpPr/>
      </dsp:nvSpPr>
      <dsp:spPr>
        <a:xfrm>
          <a:off x="2292703" y="4830260"/>
          <a:ext cx="606393" cy="411044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C5045E7-D761-4B0B-ACEE-8839392CF879}">
      <dsp:nvSpPr>
        <dsp:cNvPr id="0" name=""/>
        <dsp:cNvSpPr/>
      </dsp:nvSpPr>
      <dsp:spPr>
        <a:xfrm>
          <a:off x="1200789" y="5772902"/>
          <a:ext cx="2848446" cy="7707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9136" tIns="199136" rIns="199136" bIns="199136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 dirty="0">
              <a:solidFill>
                <a:schemeClr val="bg1"/>
              </a:solidFill>
              <a:latin typeface="Palatino Linotype" panose="02040502050505030304" pitchFamily="18" charset="0"/>
            </a:rPr>
            <a:t>Tin Sulfide</a:t>
          </a:r>
        </a:p>
      </dsp:txBody>
      <dsp:txXfrm>
        <a:off x="1200789" y="5772902"/>
        <a:ext cx="2848446" cy="770708"/>
      </dsp:txXfrm>
    </dsp:sp>
    <dsp:sp modelId="{D1708C5E-E827-4953-AC4D-FC70F2FAD940}">
      <dsp:nvSpPr>
        <dsp:cNvPr id="0" name=""/>
        <dsp:cNvSpPr/>
      </dsp:nvSpPr>
      <dsp:spPr>
        <a:xfrm>
          <a:off x="1964539" y="3025932"/>
          <a:ext cx="1450465" cy="140314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Palatino Linotype" panose="02040502050505030304" pitchFamily="18" charset="0"/>
              <a:ea typeface="Times New Roman" panose="02020603050405020304" pitchFamily="18" charset="0"/>
            </a:rPr>
            <a:t>Stannous Chloride</a:t>
          </a:r>
          <a:endParaRPr lang="en-IN" sz="1800" kern="1200" dirty="0">
            <a:latin typeface="Palatino Linotype" panose="02040502050505030304" pitchFamily="18" charset="0"/>
          </a:endParaRPr>
        </a:p>
      </dsp:txBody>
      <dsp:txXfrm>
        <a:off x="2176955" y="3231418"/>
        <a:ext cx="1025633" cy="992176"/>
      </dsp:txXfrm>
    </dsp:sp>
    <dsp:sp modelId="{CDCB9A3F-F03B-4241-8B50-D2AAA1C7CD9B}">
      <dsp:nvSpPr>
        <dsp:cNvPr id="0" name=""/>
        <dsp:cNvSpPr/>
      </dsp:nvSpPr>
      <dsp:spPr>
        <a:xfrm>
          <a:off x="1101012" y="1953953"/>
          <a:ext cx="1523066" cy="1390558"/>
        </a:xfrm>
        <a:prstGeom prst="ellipse">
          <a:avLst/>
        </a:prstGeom>
        <a:solidFill>
          <a:srgbClr val="7030A0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Palatino Linotype" panose="02040502050505030304" pitchFamily="18" charset="0"/>
            </a:rPr>
            <a:t>Thio-acetamide</a:t>
          </a:r>
        </a:p>
      </dsp:txBody>
      <dsp:txXfrm>
        <a:off x="1324060" y="2157596"/>
        <a:ext cx="1076970" cy="983272"/>
      </dsp:txXfrm>
    </dsp:sp>
    <dsp:sp modelId="{2DB9FD5F-8234-4544-BBEB-135394F80D48}">
      <dsp:nvSpPr>
        <dsp:cNvPr id="0" name=""/>
        <dsp:cNvSpPr/>
      </dsp:nvSpPr>
      <dsp:spPr>
        <a:xfrm>
          <a:off x="2216390" y="1679512"/>
          <a:ext cx="1655817" cy="1380419"/>
        </a:xfrm>
        <a:prstGeom prst="ellipse">
          <a:avLst/>
        </a:prstGeom>
        <a:solidFill>
          <a:schemeClr val="accent5">
            <a:hueOff val="787450"/>
            <a:satOff val="42288"/>
            <a:lumOff val="-1529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700" kern="1200" dirty="0">
              <a:latin typeface="Palatino Linotype" panose="02040502050505030304" pitchFamily="18" charset="0"/>
            </a:rPr>
            <a:t>Trisodium Citrate</a:t>
          </a:r>
        </a:p>
      </dsp:txBody>
      <dsp:txXfrm>
        <a:off x="2458879" y="1881670"/>
        <a:ext cx="1170839" cy="976103"/>
      </dsp:txXfrm>
    </dsp:sp>
    <dsp:sp modelId="{7C5EA144-13B8-48C4-A22A-56894363AAD5}">
      <dsp:nvSpPr>
        <dsp:cNvPr id="0" name=""/>
        <dsp:cNvSpPr/>
      </dsp:nvSpPr>
      <dsp:spPr>
        <a:xfrm>
          <a:off x="353372" y="1252549"/>
          <a:ext cx="4376211" cy="4352912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ECD42-C59F-459F-B12D-251D26923825}">
      <dsp:nvSpPr>
        <dsp:cNvPr id="0" name=""/>
        <dsp:cNvSpPr/>
      </dsp:nvSpPr>
      <dsp:spPr>
        <a:xfrm>
          <a:off x="0" y="0"/>
          <a:ext cx="61042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2CCCD6-3900-4575-9F7E-A06BC9C62EB8}">
      <dsp:nvSpPr>
        <dsp:cNvPr id="0" name=""/>
        <dsp:cNvSpPr/>
      </dsp:nvSpPr>
      <dsp:spPr>
        <a:xfrm>
          <a:off x="0" y="0"/>
          <a:ext cx="6104293" cy="16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To prepare the solution for synthesis, 0.1 M of </a:t>
          </a:r>
          <a:r>
            <a:rPr lang="en-US" sz="2400" b="1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Stannous Chloride (SnCl</a:t>
          </a:r>
          <a:r>
            <a:rPr lang="en-US" sz="2400" b="1" kern="1200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2</a:t>
          </a:r>
          <a:r>
            <a:rPr lang="en-US" sz="2400" b="1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) </a:t>
          </a: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and 0.15 M of </a:t>
          </a:r>
          <a:r>
            <a:rPr lang="en-US" sz="2400" b="1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Thioacetamide (C</a:t>
          </a:r>
          <a:r>
            <a:rPr lang="en-US" sz="2400" b="1" kern="1200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2</a:t>
          </a:r>
          <a:r>
            <a:rPr lang="en-US" sz="2400" b="1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H</a:t>
          </a:r>
          <a:r>
            <a:rPr lang="en-US" sz="2400" b="1" kern="1200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5</a:t>
          </a:r>
          <a:r>
            <a:rPr lang="en-US" sz="2400" b="1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NS) </a:t>
          </a: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were used as the sources of Sn²⁺ and S²⁻ ions, respectively. </a:t>
          </a:r>
        </a:p>
      </dsp:txBody>
      <dsp:txXfrm>
        <a:off x="0" y="0"/>
        <a:ext cx="6104293" cy="1655400"/>
      </dsp:txXfrm>
    </dsp:sp>
    <dsp:sp modelId="{41EC3C53-929E-4D07-9CA4-AE1EDE229C15}">
      <dsp:nvSpPr>
        <dsp:cNvPr id="0" name=""/>
        <dsp:cNvSpPr/>
      </dsp:nvSpPr>
      <dsp:spPr>
        <a:xfrm>
          <a:off x="0" y="1655400"/>
          <a:ext cx="6104293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2CB765-9883-486E-B3A5-AF5467AEB44E}">
      <dsp:nvSpPr>
        <dsp:cNvPr id="0" name=""/>
        <dsp:cNvSpPr/>
      </dsp:nvSpPr>
      <dsp:spPr>
        <a:xfrm>
          <a:off x="0" y="1655400"/>
          <a:ext cx="6104293" cy="1655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Additionally, 0.2 M of </a:t>
          </a:r>
          <a:r>
            <a:rPr lang="en-US" sz="2400" kern="1200" dirty="0">
              <a:latin typeface="Calisto MT" panose="02040603050505030304" pitchFamily="18" charset="0"/>
              <a:ea typeface="Times New Roman" panose="02020603050405020304" pitchFamily="18" charset="0"/>
            </a:rPr>
            <a:t> </a:t>
          </a:r>
          <a:r>
            <a:rPr lang="en-US" sz="2400" b="1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Trisodium Citrate (Na</a:t>
          </a:r>
          <a:r>
            <a:rPr lang="en-US" sz="2400" b="1" kern="1200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3</a:t>
          </a:r>
          <a:r>
            <a:rPr lang="en-US" sz="2400" b="1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C</a:t>
          </a:r>
          <a:r>
            <a:rPr lang="en-US" sz="2400" b="1" kern="1200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6</a:t>
          </a:r>
          <a:r>
            <a:rPr lang="en-US" sz="2400" b="1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H</a:t>
          </a:r>
          <a:r>
            <a:rPr lang="en-US" sz="2400" b="1" kern="1200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5</a:t>
          </a:r>
          <a:r>
            <a:rPr lang="en-US" sz="2400" b="1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O</a:t>
          </a:r>
          <a:r>
            <a:rPr lang="en-US" sz="2400" b="1" kern="1200" baseline="-250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7</a:t>
          </a:r>
          <a:r>
            <a:rPr lang="en-US" sz="2400" b="1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) </a:t>
          </a: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was </a:t>
          </a:r>
          <a:r>
            <a:rPr lang="en-US" sz="2400" kern="1200" dirty="0">
              <a:latin typeface="Calisto MT" panose="02040603050505030304" pitchFamily="18" charset="0"/>
              <a:ea typeface="Times New Roman" panose="02020603050405020304" pitchFamily="18" charset="0"/>
            </a:rPr>
            <a:t>added </a:t>
          </a:r>
          <a:r>
            <a:rPr lang="en-US" sz="2400" kern="1200" dirty="0">
              <a:effectLst/>
              <a:latin typeface="Calisto MT" panose="02040603050505030304" pitchFamily="18" charset="0"/>
              <a:ea typeface="Times New Roman" panose="02020603050405020304" pitchFamily="18" charset="0"/>
            </a:rPr>
            <a:t>as a complexing agent to stabilize the solution. </a:t>
          </a:r>
          <a:endParaRPr lang="en-IN" sz="2400" kern="1200" dirty="0">
            <a:effectLst/>
            <a:latin typeface="Calisto MT" panose="02040603050505030304" pitchFamily="18" charset="0"/>
            <a:ea typeface="Times New Roman" panose="02020603050405020304" pitchFamily="18" charset="0"/>
          </a:endParaRPr>
        </a:p>
      </dsp:txBody>
      <dsp:txXfrm>
        <a:off x="0" y="1655400"/>
        <a:ext cx="6104293" cy="16554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C1290C-FC43-4606-9045-F999540405B7}">
      <dsp:nvSpPr>
        <dsp:cNvPr id="0" name=""/>
        <dsp:cNvSpPr/>
      </dsp:nvSpPr>
      <dsp:spPr>
        <a:xfrm>
          <a:off x="2341058" y="0"/>
          <a:ext cx="2112198" cy="2112413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0F3992-F330-48BD-A385-02213FF9CC87}">
      <dsp:nvSpPr>
        <dsp:cNvPr id="0" name=""/>
        <dsp:cNvSpPr/>
      </dsp:nvSpPr>
      <dsp:spPr>
        <a:xfrm>
          <a:off x="4358566" y="685895"/>
          <a:ext cx="3933613" cy="840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>
              <a:latin typeface="Calisto MT" panose="02040603050505030304" pitchFamily="18" charset="0"/>
            </a:rPr>
            <a:t>Clean the FTO glass thoroughly to remove contaminant</a:t>
          </a:r>
        </a:p>
      </dsp:txBody>
      <dsp:txXfrm>
        <a:off x="4358566" y="685895"/>
        <a:ext cx="3933613" cy="840260"/>
      </dsp:txXfrm>
    </dsp:sp>
    <dsp:sp modelId="{20E26EC6-8309-4113-83B1-A174C30348C3}">
      <dsp:nvSpPr>
        <dsp:cNvPr id="0" name=""/>
        <dsp:cNvSpPr/>
      </dsp:nvSpPr>
      <dsp:spPr>
        <a:xfrm>
          <a:off x="2732596" y="695411"/>
          <a:ext cx="1359849" cy="589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Substrate cleaning</a:t>
          </a:r>
        </a:p>
      </dsp:txBody>
      <dsp:txXfrm>
        <a:off x="2732596" y="695411"/>
        <a:ext cx="1359849" cy="589302"/>
      </dsp:txXfrm>
    </dsp:sp>
    <dsp:sp modelId="{2CA98B42-5DEC-4A00-BD49-1FA4387F181A}">
      <dsp:nvSpPr>
        <dsp:cNvPr id="0" name=""/>
        <dsp:cNvSpPr/>
      </dsp:nvSpPr>
      <dsp:spPr>
        <a:xfrm>
          <a:off x="1597735" y="1138176"/>
          <a:ext cx="2425269" cy="226385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6CB78B-E6A2-4D83-B367-88BB181E6C21}">
      <dsp:nvSpPr>
        <dsp:cNvPr id="0" name=""/>
        <dsp:cNvSpPr/>
      </dsp:nvSpPr>
      <dsp:spPr>
        <a:xfrm>
          <a:off x="3893743" y="1883905"/>
          <a:ext cx="4355199" cy="840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2200" kern="1200" dirty="0">
              <a:latin typeface="Calisto MT" panose="02040603050505030304" pitchFamily="18" charset="0"/>
            </a:rPr>
            <a:t>Deposit SnS solution onto the substrate via spin coating</a:t>
          </a:r>
        </a:p>
      </dsp:txBody>
      <dsp:txXfrm>
        <a:off x="3893743" y="1883905"/>
        <a:ext cx="4355199" cy="840260"/>
      </dsp:txXfrm>
    </dsp:sp>
    <dsp:sp modelId="{76C6C908-41E8-492E-B2FF-0C852AF2B5E6}">
      <dsp:nvSpPr>
        <dsp:cNvPr id="0" name=""/>
        <dsp:cNvSpPr/>
      </dsp:nvSpPr>
      <dsp:spPr>
        <a:xfrm>
          <a:off x="2181173" y="1980773"/>
          <a:ext cx="1252845" cy="589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Solution Cleaning</a:t>
          </a:r>
        </a:p>
      </dsp:txBody>
      <dsp:txXfrm>
        <a:off x="2181173" y="1980773"/>
        <a:ext cx="1252845" cy="589302"/>
      </dsp:txXfrm>
    </dsp:sp>
    <dsp:sp modelId="{7511384E-963D-477D-BA42-08792B6E2063}">
      <dsp:nvSpPr>
        <dsp:cNvPr id="0" name=""/>
        <dsp:cNvSpPr/>
      </dsp:nvSpPr>
      <dsp:spPr>
        <a:xfrm>
          <a:off x="2341058" y="2432272"/>
          <a:ext cx="2112198" cy="2112413"/>
        </a:xfrm>
        <a:prstGeom prst="circularArrow">
          <a:avLst>
            <a:gd name="adj1" fmla="val 10980"/>
            <a:gd name="adj2" fmla="val 1142322"/>
            <a:gd name="adj3" fmla="val 4500000"/>
            <a:gd name="adj4" fmla="val 13500000"/>
            <a:gd name="adj5" fmla="val 125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BD851A-BB5A-431B-88C4-E79F73FB955F}">
      <dsp:nvSpPr>
        <dsp:cNvPr id="0" name=""/>
        <dsp:cNvSpPr/>
      </dsp:nvSpPr>
      <dsp:spPr>
        <a:xfrm>
          <a:off x="4360852" y="3098868"/>
          <a:ext cx="3608417" cy="840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Calisto MT" panose="02040603050505030304" pitchFamily="18" charset="0"/>
            </a:rPr>
            <a:t>Heat the coated substrate to promote adhesion and layer stability.</a:t>
          </a:r>
          <a:endParaRPr lang="en-IN" sz="2200" kern="1200" dirty="0">
            <a:latin typeface="Calisto MT" panose="02040603050505030304" pitchFamily="18" charset="0"/>
          </a:endParaRPr>
        </a:p>
      </dsp:txBody>
      <dsp:txXfrm>
        <a:off x="4360852" y="3098868"/>
        <a:ext cx="3608417" cy="840260"/>
      </dsp:txXfrm>
    </dsp:sp>
    <dsp:sp modelId="{EB85DE8D-BB97-40BE-9155-70F23AA19A88}">
      <dsp:nvSpPr>
        <dsp:cNvPr id="0" name=""/>
        <dsp:cNvSpPr/>
      </dsp:nvSpPr>
      <dsp:spPr>
        <a:xfrm>
          <a:off x="2443436" y="3079538"/>
          <a:ext cx="1571490" cy="8486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Intermediate heating</a:t>
          </a:r>
        </a:p>
      </dsp:txBody>
      <dsp:txXfrm>
        <a:off x="2443436" y="3079538"/>
        <a:ext cx="1571490" cy="848607"/>
      </dsp:txXfrm>
    </dsp:sp>
    <dsp:sp modelId="{E6DC6F62-ACD0-4057-9B0A-EB420C7C3765}">
      <dsp:nvSpPr>
        <dsp:cNvPr id="0" name=""/>
        <dsp:cNvSpPr/>
      </dsp:nvSpPr>
      <dsp:spPr>
        <a:xfrm>
          <a:off x="1904830" y="3786212"/>
          <a:ext cx="1814644" cy="1815521"/>
        </a:xfrm>
        <a:prstGeom prst="blockArc">
          <a:avLst>
            <a:gd name="adj1" fmla="val 0"/>
            <a:gd name="adj2" fmla="val 18900000"/>
            <a:gd name="adj3" fmla="val 1274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91BF43-E8D9-4FE2-84FF-83832E992BCF}">
      <dsp:nvSpPr>
        <dsp:cNvPr id="0" name=""/>
        <dsp:cNvSpPr/>
      </dsp:nvSpPr>
      <dsp:spPr>
        <a:xfrm>
          <a:off x="3827681" y="4392089"/>
          <a:ext cx="4531998" cy="8402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>
              <a:latin typeface="Calisto MT" panose="02040603050505030304" pitchFamily="18" charset="0"/>
            </a:rPr>
            <a:t>Repeat steps to build up film thickness and 2–3 ensure uniform coverage</a:t>
          </a:r>
          <a:endParaRPr lang="en-IN" sz="2200" kern="1200" dirty="0">
            <a:latin typeface="Calisto MT" panose="02040603050505030304" pitchFamily="18" charset="0"/>
          </a:endParaRPr>
        </a:p>
      </dsp:txBody>
      <dsp:txXfrm>
        <a:off x="3827681" y="4392089"/>
        <a:ext cx="4531998" cy="840260"/>
      </dsp:txXfrm>
    </dsp:sp>
    <dsp:sp modelId="{8B913CCC-1383-46C6-8E08-D3B2D46C3AAB}">
      <dsp:nvSpPr>
        <dsp:cNvPr id="0" name=""/>
        <dsp:cNvSpPr/>
      </dsp:nvSpPr>
      <dsp:spPr>
        <a:xfrm>
          <a:off x="2218232" y="4413046"/>
          <a:ext cx="1178726" cy="5893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 dirty="0"/>
            <a:t>Repeat Coating Cycle</a:t>
          </a:r>
        </a:p>
      </dsp:txBody>
      <dsp:txXfrm>
        <a:off x="2218232" y="4413046"/>
        <a:ext cx="1178726" cy="5893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A47F1-EB25-4DD3-8255-593EADCDEE4B}">
      <dsp:nvSpPr>
        <dsp:cNvPr id="0" name=""/>
        <dsp:cNvSpPr/>
      </dsp:nvSpPr>
      <dsp:spPr>
        <a:xfrm>
          <a:off x="547155" y="0"/>
          <a:ext cx="4603612" cy="3448991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67429-BCE4-4D72-B96B-F3C068D98E86}">
      <dsp:nvSpPr>
        <dsp:cNvPr id="0" name=""/>
        <dsp:cNvSpPr/>
      </dsp:nvSpPr>
      <dsp:spPr>
        <a:xfrm>
          <a:off x="2746993" y="3181883"/>
          <a:ext cx="393432" cy="99792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7620" rIns="22860" bIns="7620" numCol="1" spcCol="1270" anchor="b" anchorCtr="0">
          <a:noAutofit/>
        </a:bodyPr>
        <a:lstStyle/>
        <a:p>
          <a:pPr marL="0" lvl="0" indent="0" algn="l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600" kern="1200" dirty="0"/>
            <a:t>.</a:t>
          </a:r>
        </a:p>
      </dsp:txBody>
      <dsp:txXfrm>
        <a:off x="2746993" y="3181883"/>
        <a:ext cx="393432" cy="99792"/>
      </dsp:txXfrm>
    </dsp:sp>
    <dsp:sp modelId="{4AEB6F90-8D5F-469E-A986-F5BE1238C68B}">
      <dsp:nvSpPr>
        <dsp:cNvPr id="0" name=""/>
        <dsp:cNvSpPr/>
      </dsp:nvSpPr>
      <dsp:spPr>
        <a:xfrm>
          <a:off x="555838" y="3543153"/>
          <a:ext cx="2529200" cy="1821073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D5A0513-3E98-46EC-85D2-0EBB6D7F18C4}">
      <dsp:nvSpPr>
        <dsp:cNvPr id="0" name=""/>
        <dsp:cNvSpPr/>
      </dsp:nvSpPr>
      <dsp:spPr>
        <a:xfrm>
          <a:off x="2354918" y="5175883"/>
          <a:ext cx="3532501" cy="230303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.</a:t>
          </a:r>
        </a:p>
      </dsp:txBody>
      <dsp:txXfrm>
        <a:off x="2354918" y="5175883"/>
        <a:ext cx="3532501" cy="230303"/>
      </dsp:txXfrm>
    </dsp:sp>
    <dsp:sp modelId="{3F6C3DDA-9C64-4E3B-85C1-6039FAA163C0}">
      <dsp:nvSpPr>
        <dsp:cNvPr id="0" name=""/>
        <dsp:cNvSpPr/>
      </dsp:nvSpPr>
      <dsp:spPr>
        <a:xfrm>
          <a:off x="3200420" y="3549276"/>
          <a:ext cx="1950318" cy="1844050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C0A6B7-76AA-4B5C-8A53-12EBE31CBB53}">
      <dsp:nvSpPr>
        <dsp:cNvPr id="0" name=""/>
        <dsp:cNvSpPr/>
      </dsp:nvSpPr>
      <dsp:spPr>
        <a:xfrm>
          <a:off x="3591974" y="5173720"/>
          <a:ext cx="1958210" cy="232466"/>
        </a:xfrm>
        <a:prstGeom prst="rect">
          <a:avLst/>
        </a:prstGeom>
        <a:noFill/>
        <a:ln w="127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8890" rIns="26670" bIns="8890" numCol="1" spcCol="1270" anchor="b" anchorCtr="0">
          <a:noAutofit/>
        </a:bodyPr>
        <a:lstStyle/>
        <a:p>
          <a:pPr marL="0" lvl="0" indent="0" algn="l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700" kern="1200" dirty="0"/>
            <a:t>.</a:t>
          </a:r>
        </a:p>
        <a:p>
          <a:pPr marL="57150" lvl="1" indent="-57150" algn="l" defTabSz="222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IN" sz="500" kern="1200" dirty="0"/>
        </a:p>
      </dsp:txBody>
      <dsp:txXfrm>
        <a:off x="3591974" y="5173720"/>
        <a:ext cx="1958210" cy="2324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39B58F-47FE-4FD5-B3C0-50A073C24B80}">
      <dsp:nvSpPr>
        <dsp:cNvPr id="0" name=""/>
        <dsp:cNvSpPr/>
      </dsp:nvSpPr>
      <dsp:spPr>
        <a:xfrm>
          <a:off x="0" y="251677"/>
          <a:ext cx="11064447" cy="64158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24" tIns="312420" rIns="85872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Measures how efficiently photons are converted to electrons.</a:t>
          </a:r>
        </a:p>
      </dsp:txBody>
      <dsp:txXfrm>
        <a:off x="0" y="251677"/>
        <a:ext cx="11064447" cy="641580"/>
      </dsp:txXfrm>
    </dsp:sp>
    <dsp:sp modelId="{057F8F16-9B3E-47D0-BCEF-BC67FCDD7223}">
      <dsp:nvSpPr>
        <dsp:cNvPr id="0" name=""/>
        <dsp:cNvSpPr/>
      </dsp:nvSpPr>
      <dsp:spPr>
        <a:xfrm>
          <a:off x="553222" y="69032"/>
          <a:ext cx="7745112" cy="4483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747" tIns="0" rIns="2927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200" b="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EQE (External Quantum Efficiency):</a:t>
          </a:r>
          <a:endParaRPr lang="en-IN" sz="2200" b="0" kern="1200" dirty="0"/>
        </a:p>
      </dsp:txBody>
      <dsp:txXfrm>
        <a:off x="575107" y="90917"/>
        <a:ext cx="7701342" cy="404554"/>
      </dsp:txXfrm>
    </dsp:sp>
    <dsp:sp modelId="{3FEA7AA5-DFC8-475B-819C-845D5AC9E084}">
      <dsp:nvSpPr>
        <dsp:cNvPr id="0" name=""/>
        <dsp:cNvSpPr/>
      </dsp:nvSpPr>
      <dsp:spPr>
        <a:xfrm>
          <a:off x="0" y="1145376"/>
          <a:ext cx="11064447" cy="65127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24" tIns="312420" rIns="85872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Indicates how much electrical output is produced per unit light power incident in it. </a:t>
          </a:r>
        </a:p>
      </dsp:txBody>
      <dsp:txXfrm>
        <a:off x="0" y="1145376"/>
        <a:ext cx="11064447" cy="651273"/>
      </dsp:txXfrm>
    </dsp:sp>
    <dsp:sp modelId="{B2F82D16-A185-4B10-928D-A56F490C6F19}">
      <dsp:nvSpPr>
        <dsp:cNvPr id="0" name=""/>
        <dsp:cNvSpPr/>
      </dsp:nvSpPr>
      <dsp:spPr>
        <a:xfrm>
          <a:off x="553222" y="990458"/>
          <a:ext cx="7745112" cy="42059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747" tIns="0" rIns="2927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Responsivity:</a:t>
          </a:r>
        </a:p>
      </dsp:txBody>
      <dsp:txXfrm>
        <a:off x="573754" y="1010990"/>
        <a:ext cx="7704048" cy="379534"/>
      </dsp:txXfrm>
    </dsp:sp>
    <dsp:sp modelId="{F28D7874-1334-4F12-BE30-1AD2B4E44E2D}">
      <dsp:nvSpPr>
        <dsp:cNvPr id="0" name=""/>
        <dsp:cNvSpPr/>
      </dsp:nvSpPr>
      <dsp:spPr>
        <a:xfrm>
          <a:off x="0" y="2078863"/>
          <a:ext cx="11064447" cy="66740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24" tIns="312420" rIns="85872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Analyzes the Crystaline property of the material extracted.</a:t>
          </a:r>
        </a:p>
      </dsp:txBody>
      <dsp:txXfrm>
        <a:off x="0" y="2078863"/>
        <a:ext cx="11064447" cy="667403"/>
      </dsp:txXfrm>
    </dsp:sp>
    <dsp:sp modelId="{37382F83-794A-412E-8057-FEAB11CF085B}">
      <dsp:nvSpPr>
        <dsp:cNvPr id="0" name=""/>
        <dsp:cNvSpPr/>
      </dsp:nvSpPr>
      <dsp:spPr>
        <a:xfrm>
          <a:off x="553222" y="1893849"/>
          <a:ext cx="7745112" cy="4506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747" tIns="0" rIns="2927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X-Ray Diffraction: </a:t>
          </a:r>
        </a:p>
      </dsp:txBody>
      <dsp:txXfrm>
        <a:off x="575223" y="1915850"/>
        <a:ext cx="7701110" cy="406692"/>
      </dsp:txXfrm>
    </dsp:sp>
    <dsp:sp modelId="{BA46CD61-C098-434D-B3BE-9C238A1D96BC}">
      <dsp:nvSpPr>
        <dsp:cNvPr id="0" name=""/>
        <dsp:cNvSpPr/>
      </dsp:nvSpPr>
      <dsp:spPr>
        <a:xfrm>
          <a:off x="0" y="3054337"/>
          <a:ext cx="11064447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24" tIns="312420" rIns="85872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Analyzes the Crystaline property of the material extracted.</a:t>
          </a:r>
        </a:p>
      </dsp:txBody>
      <dsp:txXfrm>
        <a:off x="0" y="3054337"/>
        <a:ext cx="11064447" cy="793800"/>
      </dsp:txXfrm>
    </dsp:sp>
    <dsp:sp modelId="{0FA21FEC-1E21-4FF7-B84C-5F7674A4F8BD}">
      <dsp:nvSpPr>
        <dsp:cNvPr id="0" name=""/>
        <dsp:cNvSpPr/>
      </dsp:nvSpPr>
      <dsp:spPr>
        <a:xfrm>
          <a:off x="553222" y="2843466"/>
          <a:ext cx="7745112" cy="4765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747" tIns="0" rIns="2927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UV Visible Spectroscopy: </a:t>
          </a:r>
        </a:p>
      </dsp:txBody>
      <dsp:txXfrm>
        <a:off x="576485" y="2866729"/>
        <a:ext cx="7698586" cy="430024"/>
      </dsp:txXfrm>
    </dsp:sp>
    <dsp:sp modelId="{8D983B4F-475C-4856-A0DA-D24F0B371D58}">
      <dsp:nvSpPr>
        <dsp:cNvPr id="0" name=""/>
        <dsp:cNvSpPr/>
      </dsp:nvSpPr>
      <dsp:spPr>
        <a:xfrm>
          <a:off x="0" y="4024732"/>
          <a:ext cx="11064447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24" tIns="312420" rIns="85872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Helps determine electrical performance under illuminated and dark conditions</a:t>
          </a:r>
          <a:r>
            <a:rPr lang="en-US" sz="180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.</a:t>
          </a:r>
          <a:endParaRPr lang="en-US" sz="1800" b="1" kern="1200" dirty="0">
            <a:latin typeface="Calisto MT" panose="02040603050505030304" pitchFamily="18" charset="0"/>
            <a:ea typeface="Calibri" panose="020F0502020204030204" pitchFamily="34" charset="0"/>
            <a:cs typeface="Calibri" panose="020F0502020204030204" pitchFamily="34" charset="0"/>
          </a:endParaRPr>
        </a:p>
      </dsp:txBody>
      <dsp:txXfrm>
        <a:off x="0" y="4024732"/>
        <a:ext cx="11064447" cy="793800"/>
      </dsp:txXfrm>
    </dsp:sp>
    <dsp:sp modelId="{6DEB1D86-6FB3-4E86-BB84-4686C3C428C9}">
      <dsp:nvSpPr>
        <dsp:cNvPr id="0" name=""/>
        <dsp:cNvSpPr/>
      </dsp:nvSpPr>
      <dsp:spPr>
        <a:xfrm>
          <a:off x="553222" y="3945337"/>
          <a:ext cx="7745112" cy="34507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747" tIns="0" rIns="2927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V-I Characteristics: </a:t>
          </a:r>
        </a:p>
      </dsp:txBody>
      <dsp:txXfrm>
        <a:off x="570067" y="3962182"/>
        <a:ext cx="7711422" cy="311385"/>
      </dsp:txXfrm>
    </dsp:sp>
    <dsp:sp modelId="{2EDF3361-E219-41F6-A49A-736E671BF983}">
      <dsp:nvSpPr>
        <dsp:cNvPr id="0" name=""/>
        <dsp:cNvSpPr/>
      </dsp:nvSpPr>
      <dsp:spPr>
        <a:xfrm>
          <a:off x="0" y="5044067"/>
          <a:ext cx="11064447" cy="793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8724" tIns="312420" rIns="858724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SEM analyze the surface morphology and uniformity of the SnS film on the FTO.</a:t>
          </a:r>
        </a:p>
      </dsp:txBody>
      <dsp:txXfrm>
        <a:off x="0" y="5044067"/>
        <a:ext cx="11064447" cy="793800"/>
      </dsp:txXfrm>
    </dsp:sp>
    <dsp:sp modelId="{CC5A17C2-F610-4DB4-85B9-E2DBEFDD626E}">
      <dsp:nvSpPr>
        <dsp:cNvPr id="0" name=""/>
        <dsp:cNvSpPr/>
      </dsp:nvSpPr>
      <dsp:spPr>
        <a:xfrm>
          <a:off x="553222" y="4915732"/>
          <a:ext cx="7745112" cy="3940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92747" tIns="0" rIns="292747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SEM</a:t>
          </a:r>
          <a:r>
            <a:rPr lang="en-US" sz="2200" b="1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 </a:t>
          </a:r>
          <a:r>
            <a:rPr lang="en-US" sz="2200" b="0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analysis</a:t>
          </a:r>
          <a:r>
            <a:rPr lang="en-US" sz="2200" b="1" kern="1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rPr>
            <a:t>:</a:t>
          </a:r>
        </a:p>
      </dsp:txBody>
      <dsp:txXfrm>
        <a:off x="572456" y="4934966"/>
        <a:ext cx="7706644" cy="3555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1/layout/ThemePictureAlternatingAccent">
  <dgm:title val="Theme Picture Alternating Accent"/>
  <dgm:desc val="Use to show a group of pictures with the first picture being the largest and on top. Additional Level 1 pictures alternate between squares and rectangles with a limit of nine Level 1 pictures. Works best with small amounts of text. Unused text does not appear, but remains available if you switch layouts."/>
  <dgm:catLst>
    <dgm:cat type="picture" pri="13750"/>
    <dgm:cat type="officeonline" pri="7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9"/>
      <dgm:chPref val="9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62"/>
        </dgm:alg>
        <dgm:constrLst>
          <dgm:constr type="primFontSz" for="des" forName="parent1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/>
          <dgm:constr type="l" for="ch" forName="parent1" refType="w" fact="0"/>
          <dgm:constr type="t" for="ch" forName="parent1" refType="h" fact="0.8776"/>
          <dgm:constr type="w" for="ch" forName="parent1" refType="w"/>
          <dgm:constr type="h" for="ch" forName="parent1" refType="h" fact="0.1166"/>
        </dgm:constrLst>
      </dgm:if>
      <dgm:if name="Name3" axis="ch" ptType="node" func="cnt" op="equ" val="2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</dgm:constrLst>
      </dgm:if>
      <dgm:if name="Name4" axis="ch" ptType="node" func="cnt" op="equ" val="3">
        <dgm:alg type="composite">
          <dgm:param type="ar" val="1.035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/>
          <dgm:constr type="h" for="ch" forName="picture1" refType="h" fact="0.639"/>
          <dgm:constr type="l" for="ch" forName="parent1" refType="w" fact="0"/>
          <dgm:constr type="t" for="ch" forName="parent1" refType="h" fact="0.5608"/>
          <dgm:constr type="w" for="ch" forName="parent1" refType="w"/>
          <dgm:constr type="h" for="ch" forName="parent1" refType="h" fact="0.0745"/>
          <dgm:constr type="l" for="ch" forName="picture2" refType="w" fact="0"/>
          <dgm:constr type="t" for="ch" forName="picture2" refType="h" fact="0.6589"/>
          <dgm:constr type="w" for="ch" forName="picture2" refType="w" fact="0.6312"/>
          <dgm:constr type="h" for="ch" forName="picture2" refType="h" fact="0.3411"/>
          <dgm:constr type="l" for="ch" forName="parent2" refType="w" fact="0"/>
          <dgm:constr type="t" for="ch" forName="parent2" refType="h" fact="0.9532"/>
          <dgm:constr type="w" for="ch" forName="parent2" refType="w" fact="0.6312"/>
          <dgm:constr type="h" for="ch" forName="parent2" refType="h" fact="0.0426"/>
          <dgm:constr type="l" for="ch" forName="picture3" refType="w" fact="0.6501"/>
          <dgm:constr type="t" for="ch" forName="picture3" refType="h" fact="0.6589"/>
          <dgm:constr type="w" for="ch" forName="picture3" refType="w" fact="0.3499"/>
          <dgm:constr type="h" for="ch" forName="picture3" refType="h" fact="0.3411"/>
          <dgm:constr type="l" for="ch" forName="parent3" refType="w" fact="0.6501"/>
          <dgm:constr type="t" for="ch" forName="parent3" refType="h" fact="0.9525"/>
          <dgm:constr type="w" for="ch" forName="parent3" refType="w" fact="0.3499"/>
          <dgm:constr type="h" for="ch" forName="parent3" refType="h" fact="0.043"/>
        </dgm:constrLst>
      </dgm:if>
      <dgm:if name="Name5" axis="ch" ptType="node" func="cnt" op="equ" val="4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</dgm:constrLst>
      </dgm:if>
      <dgm:if name="Name6" axis="ch" ptType="node" func="cnt" op="equ" val="5">
        <dgm:alg type="composite">
          <dgm:param type="ar" val="0.7603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8"/>
          <dgm:constr type="h" for="ch" forName="picture1" refType="h" fact="0.4692"/>
          <dgm:constr type="l" for="ch" forName="parent1" refType="w" fact="0"/>
          <dgm:constr type="t" for="ch" forName="parent1" refType="h" fact="0.4118"/>
          <dgm:constr type="w" for="ch" forName="parent1" refType="w" fact="0.9998"/>
          <dgm:constr type="h" for="ch" forName="parent1" refType="h" fact="0.0547"/>
          <dgm:constr type="l" for="ch" forName="picture2" refType="w" fact="0"/>
          <dgm:constr type="t" for="ch" forName="picture2" refType="h" fact="0.4839"/>
          <dgm:constr type="w" for="ch" forName="picture2" refType="w" fact="0.631"/>
          <dgm:constr type="h" for="ch" forName="picture2" refType="h" fact="0.2504"/>
          <dgm:constr type="l" for="ch" forName="parent2" refType="w" fact="0"/>
          <dgm:constr type="t" for="ch" forName="parent2" refType="h" fact="0.6999"/>
          <dgm:constr type="w" for="ch" forName="parent2" refType="w" fact="0.631"/>
          <dgm:constr type="h" for="ch" forName="parent2" refType="h" fact="0.0313"/>
          <dgm:constr type="l" for="ch" forName="picture3" refType="w" fact="0.65"/>
          <dgm:constr type="t" for="ch" forName="picture3" refType="h" fact="0.4839"/>
          <dgm:constr type="w" for="ch" forName="picture3" refType="w" fact="0.3498"/>
          <dgm:constr type="h" for="ch" forName="picture3" refType="h" fact="0.2504"/>
          <dgm:constr type="l" for="ch" forName="parent3" refType="w" fact="0.65"/>
          <dgm:constr type="t" for="ch" forName="parent3" refType="h" fact="0.6994"/>
          <dgm:constr type="w" for="ch" forName="parent3" refType="w" fact="0.3498"/>
          <dgm:constr type="h" for="ch" forName="parent3" refType="h" fact="0.0316"/>
          <dgm:constr type="l" for="ch" forName="picture4" refType="w" fact="0"/>
          <dgm:constr type="t" for="ch" forName="picture4" refType="h" fact="0.7496"/>
          <dgm:constr type="w" for="ch" forName="picture4" refType="w" fact="0.3498"/>
          <dgm:constr type="h" for="ch" forName="picture4" refType="h" fact="0.2504"/>
          <dgm:constr type="l" for="ch" forName="parent4" refType="w" fact="0"/>
          <dgm:constr type="t" for="ch" forName="parent4" refType="h" fact="0.9651"/>
          <dgm:constr type="w" for="ch" forName="parent4" refType="w" fact="0.3498"/>
          <dgm:constr type="h" for="ch" forName="parent4" refType="h" fact="0.0316"/>
          <dgm:constr type="l" for="ch" forName="picture5" refType="w" fact="0.369"/>
          <dgm:constr type="t" for="ch" forName="picture5" refType="h" fact="0.7496"/>
          <dgm:constr type="w" for="ch" forName="picture5" refType="w" fact="0.631"/>
          <dgm:constr type="h" for="ch" forName="picture5" refType="h" fact="0.2504"/>
          <dgm:constr type="l" for="ch" forName="parent5" refType="w" fact="0.369"/>
          <dgm:constr type="t" for="ch" forName="parent5" refType="h" fact="0.9656"/>
          <dgm:constr type="w" for="ch" forName="parent5" refType="w" fact="0.631"/>
          <dgm:constr type="h" for="ch" forName="parent5" refType="h" fact="0.0313"/>
        </dgm:constrLst>
      </dgm:if>
      <dgm:if name="Name7" axis="ch" ptType="node" func="cnt" op="equ" val="6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</dgm:constrLst>
      </dgm:if>
      <dgm:if name="Name8" axis="ch" ptType="node" func="cnt" op="equ" val="7">
        <dgm:alg type="composite">
          <dgm:param type="ar" val="0.6012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708"/>
          <dgm:constr type="l" for="ch" forName="parent1" refType="w" fact="0"/>
          <dgm:constr type="t" for="ch" forName="parent1" refType="h" fact="0.3254"/>
          <dgm:constr type="w" for="ch" forName="parent1" refType="w" fact="0.9992"/>
          <dgm:constr type="h" for="ch" forName="parent1" refType="h" fact="0.0432"/>
          <dgm:constr type="l" for="ch" forName="picture2" refType="w" fact="0"/>
          <dgm:constr type="t" for="ch" forName="picture2" refType="h" fact="0.3824"/>
          <dgm:constr type="w" for="ch" forName="picture2" refType="w" fact="0.6307"/>
          <dgm:constr type="h" for="ch" forName="picture2" refType="h" fact="0.1979"/>
          <dgm:constr type="l" for="ch" forName="parent2" refType="w" fact="0"/>
          <dgm:constr type="t" for="ch" forName="parent2" refType="h" fact="0.5531"/>
          <dgm:constr type="w" for="ch" forName="parent2" refType="w" fact="0.6307"/>
          <dgm:constr type="h" for="ch" forName="parent2" refType="h" fact="0.0247"/>
          <dgm:constr type="l" for="ch" forName="picture3" refType="w" fact="0.6496"/>
          <dgm:constr type="t" for="ch" forName="picture3" refType="h" fact="0.3824"/>
          <dgm:constr type="w" for="ch" forName="picture3" refType="w" fact="0.3496"/>
          <dgm:constr type="h" for="ch" forName="picture3" refType="h" fact="0.1979"/>
          <dgm:constr type="l" for="ch" forName="parent3" refType="w" fact="0.6496"/>
          <dgm:constr type="t" for="ch" forName="parent3" refType="h" fact="0.5527"/>
          <dgm:constr type="w" for="ch" forName="parent3" refType="w" fact="0.3496"/>
          <dgm:constr type="h" for="ch" forName="parent3" refType="h" fact="0.025"/>
          <dgm:constr type="l" for="ch" forName="picture4" refType="w" fact="0"/>
          <dgm:constr type="t" for="ch" forName="picture4" refType="h" fact="0.5924"/>
          <dgm:constr type="w" for="ch" forName="picture4" refType="w" fact="0.3496"/>
          <dgm:constr type="h" for="ch" forName="picture4" refType="h" fact="0.1979"/>
          <dgm:constr type="l" for="ch" forName="parent4" refType="w" fact="0"/>
          <dgm:constr type="t" for="ch" forName="parent4" refType="h" fact="0.7627"/>
          <dgm:constr type="w" for="ch" forName="parent4" refType="w" fact="0.3496"/>
          <dgm:constr type="h" for="ch" forName="parent4" refType="h" fact="0.025"/>
          <dgm:constr type="l" for="ch" forName="picture5" refType="w" fact="0.3688"/>
          <dgm:constr type="t" for="ch" forName="picture5" refType="h" fact="0.5924"/>
          <dgm:constr type="w" for="ch" forName="picture5" refType="w" fact="0.6307"/>
          <dgm:constr type="h" for="ch" forName="picture5" refType="h" fact="0.1979"/>
          <dgm:constr type="l" for="ch" forName="parent5" refType="w" fact="0.3688"/>
          <dgm:constr type="t" for="ch" forName="parent5" refType="h" fact="0.7631"/>
          <dgm:constr type="w" for="ch" forName="parent5" refType="w" fact="0.6307"/>
          <dgm:constr type="h" for="ch" forName="parent5" refType="h" fact="0.0247"/>
          <dgm:constr type="l" for="ch" forName="picture6" refType="w" fact="0"/>
          <dgm:constr type="t" for="ch" forName="picture6" refType="h" fact="0.8021"/>
          <dgm:constr type="w" for="ch" forName="picture6" refType="w" fact="0.6307"/>
          <dgm:constr type="h" for="ch" forName="picture6" refType="h" fact="0.1979"/>
          <dgm:constr type="l" for="ch" forName="parent6" refType="w" fact="0"/>
          <dgm:constr type="t" for="ch" forName="parent6" refType="h" fact="0.9728"/>
          <dgm:constr type="w" for="ch" forName="parent6" refType="w" fact="0.6307"/>
          <dgm:constr type="h" for="ch" forName="parent6" refType="h" fact="0.0247"/>
          <dgm:constr type="l" for="ch" forName="picture7" refType="w" fact="0.6504"/>
          <dgm:constr type="t" for="ch" forName="picture7" refType="h" fact="0.8021"/>
          <dgm:constr type="w" for="ch" forName="picture7" refType="w" fact="0.3496"/>
          <dgm:constr type="h" for="ch" forName="picture7" refType="h" fact="0.1979"/>
          <dgm:constr type="l" for="ch" forName="parent7" refType="w" fact="0.6504"/>
          <dgm:constr type="t" for="ch" forName="parent7" refType="h" fact="0.9724"/>
          <dgm:constr type="w" for="ch" forName="parent7" refType="w" fact="0.3496"/>
          <dgm:constr type="h" for="ch" forName="parent7" refType="h" fact="0.025"/>
        </dgm:constrLst>
      </dgm:if>
      <dgm:if name="Name9" axis="ch" ptType="node" func="cnt" op="equ" val="8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</dgm:constrLst>
      </dgm:if>
      <dgm:else name="Name10">
        <dgm:alg type="composite">
          <dgm:param type="ar" val="0.4976"/>
        </dgm:alg>
        <dgm:constrLst>
          <dgm:constr type="primFontSz" for="des" forName="parent1" val="65"/>
          <dgm:constr type="primFontSz" for="des" forName="parent2" val="65"/>
          <dgm:constr type="primFontSz" for="des" forName="parent2" refType="primFontSz" refFor="des" refForName="parent1" op="lte"/>
          <dgm:constr type="primFontSz" for="des" forName="parent3" refType="primFontSz" refFor="des" refForName="parent2" op="equ"/>
          <dgm:constr type="primFontSz" for="des" forName="parent4" refType="primFontSz" refFor="des" refForName="parent2" op="equ"/>
          <dgm:constr type="primFontSz" for="des" forName="parent5" refType="primFontSz" refFor="des" refForName="parent2" op="equ"/>
          <dgm:constr type="primFontSz" for="des" forName="parent6" refType="primFontSz" refFor="des" refForName="parent2" op="equ"/>
          <dgm:constr type="primFontSz" for="des" forName="parent7" refType="primFontSz" refFor="des" refForName="parent2" op="equ"/>
          <dgm:constr type="primFontSz" for="des" forName="parent8" refType="primFontSz" refFor="des" refForName="parent2" op="equ"/>
          <dgm:constr type="primFontSz" for="des" forName="parent9" refType="primFontSz" refFor="des" refForName="parent2" op="equ"/>
          <dgm:constr type="l" for="ch" forName="picture1" refType="w" fact="0"/>
          <dgm:constr type="t" for="ch" forName="picture1" refType="h" fact="0"/>
          <dgm:constr type="w" for="ch" forName="picture1" refType="w" fact="0.9992"/>
          <dgm:constr type="h" for="ch" forName="picture1" refType="h" fact="0.3069"/>
          <dgm:constr type="l" for="ch" forName="parent1" refType="w" fact="0"/>
          <dgm:constr type="t" for="ch" forName="parent1" refType="h" fact="0.2693"/>
          <dgm:constr type="w" for="ch" forName="parent1" refType="w" fact="0.9992"/>
          <dgm:constr type="h" for="ch" forName="parent1" refType="h" fact="0.0358"/>
          <dgm:constr type="l" for="ch" forName="picture2" refType="w" fact="0"/>
          <dgm:constr type="t" for="ch" forName="picture2" refType="h" fact="0.3165"/>
          <dgm:constr type="w" for="ch" forName="picture2" refType="w" fact="0.6307"/>
          <dgm:constr type="h" for="ch" forName="picture2" refType="h" fact="0.1638"/>
          <dgm:constr type="l" for="ch" forName="parent2" refType="w" fact="0"/>
          <dgm:constr type="t" for="ch" forName="parent2" refType="h" fact="0.4578"/>
          <dgm:constr type="w" for="ch" forName="parent2" refType="w" fact="0.6307"/>
          <dgm:constr type="h" for="ch" forName="parent2" refType="h" fact="0.0205"/>
          <dgm:constr type="l" for="ch" forName="picture3" refType="w" fact="0.6496"/>
          <dgm:constr type="t" for="ch" forName="picture3" refType="h" fact="0.3165"/>
          <dgm:constr type="w" for="ch" forName="picture3" refType="w" fact="0.3496"/>
          <dgm:constr type="h" for="ch" forName="picture3" refType="h" fact="0.1638"/>
          <dgm:constr type="l" for="ch" forName="parent3" refType="w" fact="0.6496"/>
          <dgm:constr type="t" for="ch" forName="parent3" refType="h" fact="0.4575"/>
          <dgm:constr type="w" for="ch" forName="parent3" refType="w" fact="0.3496"/>
          <dgm:constr type="h" for="ch" forName="parent3" refType="h" fact="0.0207"/>
          <dgm:constr type="l" for="ch" forName="picture5" refType="w" fact="0.3688"/>
          <dgm:constr type="t" for="ch" forName="picture5" refType="h" fact="0.4903"/>
          <dgm:constr type="w" for="ch" forName="picture5" refType="w" fact="0.6307"/>
          <dgm:constr type="h" for="ch" forName="picture5" refType="h" fact="0.1638"/>
          <dgm:constr type="l" for="ch" forName="parent5" refType="w" fact="0.3688"/>
          <dgm:constr type="t" for="ch" forName="parent5" refType="h" fact="0.6316"/>
          <dgm:constr type="w" for="ch" forName="parent5" refType="w" fact="0.6307"/>
          <dgm:constr type="h" for="ch" forName="parent5" refType="h" fact="0.0205"/>
          <dgm:constr type="l" for="ch" forName="picture4" refType="w" fact="0"/>
          <dgm:constr type="t" for="ch" forName="picture4" refType="h" fact="0.4903"/>
          <dgm:constr type="w" for="ch" forName="picture4" refType="w" fact="0.3496"/>
          <dgm:constr type="h" for="ch" forName="picture4" refType="h" fact="0.1638"/>
          <dgm:constr type="l" for="ch" forName="parent4" refType="w" fact="0"/>
          <dgm:constr type="t" for="ch" forName="parent4" refType="h" fact="0.6313"/>
          <dgm:constr type="w" for="ch" forName="parent4" refType="w" fact="0.3496"/>
          <dgm:constr type="h" for="ch" forName="parent4" refType="h" fact="0.0207"/>
          <dgm:constr type="l" for="ch" forName="picture6" refType="w" fact="0"/>
          <dgm:constr type="t" for="ch" forName="picture6" refType="h" fact="0.6638"/>
          <dgm:constr type="w" for="ch" forName="picture6" refType="w" fact="0.6307"/>
          <dgm:constr type="h" for="ch" forName="picture6" refType="h" fact="0.1638"/>
          <dgm:constr type="l" for="ch" forName="parent6" refType="w" fact="0"/>
          <dgm:constr type="t" for="ch" forName="parent6" refType="h" fact="0.8051"/>
          <dgm:constr type="w" for="ch" forName="parent6" refType="w" fact="0.6307"/>
          <dgm:constr type="h" for="ch" forName="parent6" refType="h" fact="0.0205"/>
          <dgm:constr type="l" for="ch" forName="picture7" refType="w" fact="0.6504"/>
          <dgm:constr type="t" for="ch" forName="picture7" refType="h" fact="0.6638"/>
          <dgm:constr type="w" for="ch" forName="picture7" refType="w" fact="0.3496"/>
          <dgm:constr type="h" for="ch" forName="picture7" refType="h" fact="0.1638"/>
          <dgm:constr type="l" for="ch" forName="parent7" refType="w" fact="0.6504"/>
          <dgm:constr type="t" for="ch" forName="parent7" refType="h" fact="0.8048"/>
          <dgm:constr type="w" for="ch" forName="parent7" refType="w" fact="0.3496"/>
          <dgm:constr type="h" for="ch" forName="parent7" refType="h" fact="0.0207"/>
          <dgm:constr type="l" for="ch" forName="picture8" refType="w" fact="0"/>
          <dgm:constr type="t" for="ch" forName="picture8" refType="h" fact="0.8362"/>
          <dgm:constr type="w" for="ch" forName="picture8" refType="w" fact="0.3496"/>
          <dgm:constr type="h" for="ch" forName="picture8" refType="h" fact="0.1638"/>
          <dgm:constr type="l" for="ch" forName="parent8" refType="w" fact="0"/>
          <dgm:constr type="t" for="ch" forName="parent8" refType="h" fact="0.9772"/>
          <dgm:constr type="w" for="ch" forName="parent8" refType="w" fact="0.3496"/>
          <dgm:constr type="h" for="ch" forName="parent8" refType="h" fact="0.0207"/>
          <dgm:constr type="l" for="ch" forName="picture9" refType="w" fact="0.3689"/>
          <dgm:constr type="t" for="ch" forName="picture9" refType="h" fact="0.8362"/>
          <dgm:constr type="w" for="ch" forName="picture9" refType="w" fact="0.6307"/>
          <dgm:constr type="h" for="ch" forName="picture9" refType="h" fact="0.1638"/>
          <dgm:constr type="l" for="ch" forName="parent9" refType="w" fact="0.3689"/>
          <dgm:constr type="t" for="ch" forName="parent9" refType="h" fact="0.9775"/>
          <dgm:constr type="w" for="ch" forName="parent9" refType="w" fact="0.6307"/>
          <dgm:constr type="h" for="ch" forName="parent9" refType="h" fact="0.0205"/>
        </dgm:constrLst>
      </dgm:else>
    </dgm:choose>
    <dgm:forEach name="Name11" axis="ch" ptType="node" cnt="1">
      <dgm:layoutNode name="picture1">
        <dgm:alg type="sp"/>
        <dgm:shape xmlns:r="http://schemas.openxmlformats.org/officeDocument/2006/relationships" r:blip="">
          <dgm:adjLst/>
        </dgm:shape>
        <dgm:presOf/>
        <dgm:forEach name="Name12" ref="pictureWrapper"/>
      </dgm:layoutNode>
      <dgm:layoutNode name="parent1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3" axis="ch" ptType="node" st="2" cnt="1">
      <dgm:layoutNode name="picture2">
        <dgm:alg type="sp"/>
        <dgm:shape xmlns:r="http://schemas.openxmlformats.org/officeDocument/2006/relationships" r:blip="">
          <dgm:adjLst/>
        </dgm:shape>
        <dgm:presOf/>
        <dgm:forEach name="Name14" ref="pictureWrapper"/>
      </dgm:layoutNode>
      <dgm:layoutNode name="parent2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5" axis="ch" ptType="node" st="3" cnt="1">
      <dgm:layoutNode name="picture3">
        <dgm:alg type="sp"/>
        <dgm:shape xmlns:r="http://schemas.openxmlformats.org/officeDocument/2006/relationships" r:blip="">
          <dgm:adjLst/>
        </dgm:shape>
        <dgm:presOf/>
        <dgm:forEach name="Name16" ref="pictureWrapper"/>
      </dgm:layoutNode>
      <dgm:layoutNode name="parent3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7" axis="ch" ptType="node" st="4" cnt="1">
      <dgm:layoutNode name="picture4">
        <dgm:alg type="sp"/>
        <dgm:shape xmlns:r="http://schemas.openxmlformats.org/officeDocument/2006/relationships" r:blip="">
          <dgm:adjLst/>
        </dgm:shape>
        <dgm:presOf/>
        <dgm:forEach name="Name18" ref="pictureWrapper"/>
      </dgm:layoutNode>
      <dgm:layoutNode name="parent4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19" axis="ch" ptType="node" st="5" cnt="1">
      <dgm:layoutNode name="picture5">
        <dgm:alg type="sp"/>
        <dgm:shape xmlns:r="http://schemas.openxmlformats.org/officeDocument/2006/relationships" r:blip="">
          <dgm:adjLst/>
        </dgm:shape>
        <dgm:presOf/>
        <dgm:forEach name="Name20" ref="pictureWrapper"/>
      </dgm:layoutNode>
      <dgm:layoutNode name="parent5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" ptType="node" st="6" cnt="1">
      <dgm:layoutNode name="picture6">
        <dgm:alg type="sp"/>
        <dgm:shape xmlns:r="http://schemas.openxmlformats.org/officeDocument/2006/relationships" r:blip="">
          <dgm:adjLst/>
        </dgm:shape>
        <dgm:presOf/>
        <dgm:forEach name="Name22" ref="pictureWrapper"/>
      </dgm:layoutNode>
      <dgm:layoutNode name="parent6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" ptType="node" st="7" cnt="1">
      <dgm:layoutNode name="picture7">
        <dgm:alg type="sp"/>
        <dgm:shape xmlns:r="http://schemas.openxmlformats.org/officeDocument/2006/relationships" r:blip="">
          <dgm:adjLst/>
        </dgm:shape>
        <dgm:presOf/>
        <dgm:forEach name="Name24" ref="pictureWrapper"/>
      </dgm:layoutNode>
      <dgm:layoutNode name="parent7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" ptType="node" st="8" cnt="1">
      <dgm:layoutNode name="picture8">
        <dgm:alg type="sp"/>
        <dgm:shape xmlns:r="http://schemas.openxmlformats.org/officeDocument/2006/relationships" r:blip="">
          <dgm:adjLst/>
        </dgm:shape>
        <dgm:presOf/>
        <dgm:forEach name="Name26" ref="pictureWrapper"/>
      </dgm:layoutNode>
      <dgm:layoutNode name="parent8">
        <dgm:varLst>
          <dgm:chMax val="0"/>
          <dgm:chPref val="0"/>
          <dgm:bulletEnabled val="1"/>
        </dgm:varLst>
        <dgm:alg type="tx">
          <dgm:param type="parTxLTRAlign" val="l"/>
          <dgm:param type="parTxRTLAlign" val="l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" ptType="node" st="9" cnt="1">
      <dgm:layoutNode name="picture9">
        <dgm:alg type="sp"/>
        <dgm:shape xmlns:r="http://schemas.openxmlformats.org/officeDocument/2006/relationships" r:blip="">
          <dgm:adjLst/>
        </dgm:shape>
        <dgm:presOf/>
        <dgm:forEach name="Name28" ref="pictureWrapper"/>
      </dgm:layoutNode>
      <dgm:layoutNode name="parent9">
        <dgm:varLst>
          <dgm:chMax val="0"/>
          <dgm:chPref val="0"/>
          <dgm:bulletEnabled val="1"/>
        </dgm:varLst>
        <dgm:alg type="tx">
          <dgm:param type="parTxLTRAlign" val="r"/>
          <dgm:param type="parTxRTLAlign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wrapper" axis="self" ptType="parTrans">
      <dgm:forEach name="pictureWrapper" axis="self">
        <dgm:layoutNode name="pictur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EB39E-611E-4989-B54F-169B5FEE678E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995154-E42A-4438-9860-EDF88D5B977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13917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20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4124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142213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30804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IN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5268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57192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3472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274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3671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7105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78229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FEBB980-CB20-4B58-A079-567014FEDCC3}" type="datetimeFigureOut">
              <a:rPr lang="en-IN" smtClean="0"/>
              <a:t>20-06-2025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IN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A7068F66-C4F9-4C48-86DF-434456D5349D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2688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4" Type="http://schemas.microsoft.com/office/2007/relationships/hdphoto" Target="../media/hdphoto5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3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3BB96B-D33C-8694-154B-1D59A026E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foregroundMark x1="22170" y1="27004" x2="28774" y2="55274"/>
                        <a14:foregroundMark x1="28774" y1="55274" x2="50943" y2="34177"/>
                        <a14:foregroundMark x1="50943" y1="34177" x2="38679" y2="59494"/>
                        <a14:foregroundMark x1="38679" y1="59494" x2="44811" y2="54852"/>
                        <a14:foregroundMark x1="18396" y1="29536" x2="13679" y2="29536"/>
                        <a14:foregroundMark x1="13679" y1="29536" x2="13679" y2="29536"/>
                        <a14:foregroundMark x1="15566" y1="34599" x2="13679" y2="30380"/>
                        <a14:foregroundMark x1="17925" y1="36709" x2="17453" y2="37553"/>
                        <a14:foregroundMark x1="16509" y1="37975" x2="15566" y2="42194"/>
                        <a14:foregroundMark x1="15566" y1="42194" x2="15566" y2="4219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64" y="107272"/>
            <a:ext cx="1799203" cy="2011373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46E42A6-0778-8F9C-E9DD-54C0BFB46574}"/>
              </a:ext>
            </a:extLst>
          </p:cNvPr>
          <p:cNvSpPr txBox="1">
            <a:spLocks/>
          </p:cNvSpPr>
          <p:nvPr/>
        </p:nvSpPr>
        <p:spPr>
          <a:xfrm>
            <a:off x="371353" y="1735023"/>
            <a:ext cx="10774247" cy="19892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2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8000" kern="1200" spc="-5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  <a:spcAft>
                <a:spcPts val="1200"/>
              </a:spcAft>
            </a:pPr>
            <a:r>
              <a:rPr lang="en-IN" sz="3700" u="sng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Project:</a:t>
            </a:r>
          </a:p>
          <a:p>
            <a:pPr algn="ctr">
              <a:spcBef>
                <a:spcPts val="600"/>
              </a:spcBef>
              <a:spcAft>
                <a:spcPts val="1200"/>
              </a:spcAft>
            </a:pPr>
            <a:br>
              <a:rPr lang="en-IN" sz="40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4000" dirty="0">
                <a:latin typeface="Calisto MT" panose="02040603050505030304" pitchFamily="18" charset="0"/>
                <a:cs typeface="Times New Roman" panose="02020603050405020304" pitchFamily="18" charset="0"/>
              </a:rPr>
              <a:t>Fabrication and Characterization of 2D-SnS </a:t>
            </a:r>
          </a:p>
          <a:p>
            <a:pPr algn="ctr">
              <a:spcBef>
                <a:spcPts val="600"/>
              </a:spcBef>
              <a:spcAft>
                <a:spcPts val="1200"/>
              </a:spcAft>
            </a:pPr>
            <a:r>
              <a:rPr lang="en-US" sz="4000" dirty="0">
                <a:latin typeface="Calisto MT" panose="02040603050505030304" pitchFamily="18" charset="0"/>
                <a:cs typeface="Times New Roman" panose="02020603050405020304" pitchFamily="18" charset="0"/>
              </a:rPr>
              <a:t>Nano-Material Based Photo-Detector</a:t>
            </a:r>
            <a:endParaRPr lang="en-IN" sz="4000" dirty="0">
              <a:latin typeface="Calisto MT" panose="02040603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2DAE25-A0D7-66B7-2E4D-4364168D63A3}"/>
              </a:ext>
            </a:extLst>
          </p:cNvPr>
          <p:cNvSpPr txBox="1"/>
          <p:nvPr/>
        </p:nvSpPr>
        <p:spPr>
          <a:xfrm>
            <a:off x="6894664" y="4847536"/>
            <a:ext cx="49259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Presented By:</a:t>
            </a:r>
          </a:p>
          <a:p>
            <a:pPr algn="ctr"/>
            <a:r>
              <a:rPr lang="en-IN" sz="20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Priyanshu Soni             (301602821004)</a:t>
            </a:r>
          </a:p>
          <a:p>
            <a:r>
              <a:rPr lang="en-IN" sz="20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 Maan Jain                   (301602821012)</a:t>
            </a:r>
          </a:p>
          <a:p>
            <a:r>
              <a:rPr lang="en-IN" sz="20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    Omkar Nishad             (301602821029)</a:t>
            </a:r>
          </a:p>
          <a:p>
            <a:pPr algn="ctr"/>
            <a:endParaRPr lang="en-IN" dirty="0">
              <a:latin typeface="Calisto MT" panose="02040603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1CDF40-55A8-E92A-8B4C-02E00FC1C0EA}"/>
              </a:ext>
            </a:extLst>
          </p:cNvPr>
          <p:cNvSpPr txBox="1"/>
          <p:nvPr/>
        </p:nvSpPr>
        <p:spPr>
          <a:xfrm>
            <a:off x="-242017" y="4363541"/>
            <a:ext cx="492598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b="1" u="sng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Guided by :</a:t>
            </a:r>
          </a:p>
          <a:p>
            <a:pPr algn="ctr"/>
            <a:r>
              <a:rPr lang="en-IN" sz="2000" b="1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Mr. Ravi Kumar</a:t>
            </a:r>
            <a:br>
              <a:rPr lang="en-IN" sz="20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(Asst. Professor)</a:t>
            </a:r>
          </a:p>
          <a:p>
            <a:pPr algn="ctr"/>
            <a:r>
              <a:rPr lang="en-IN" sz="20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</a:t>
            </a:r>
            <a:br>
              <a:rPr lang="en-IN" sz="20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Electronics &amp; Telecommunication</a:t>
            </a:r>
            <a:br>
              <a:rPr lang="en-IN" sz="20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IN" sz="20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Engineering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A92818-88CF-E028-0420-A08BCDAEB759}"/>
              </a:ext>
            </a:extLst>
          </p:cNvPr>
          <p:cNvSpPr txBox="1"/>
          <p:nvPr/>
        </p:nvSpPr>
        <p:spPr>
          <a:xfrm>
            <a:off x="1498681" y="246078"/>
            <a:ext cx="9646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Calisto MT" panose="02040603050505030304" pitchFamily="18" charset="0"/>
                <a:cs typeface="Times New Roman" panose="02020603050405020304" pitchFamily="18" charset="0"/>
              </a:rPr>
              <a:t>Government Engineering College, Raipur(C.G)</a:t>
            </a:r>
            <a:endParaRPr lang="en-IN" sz="2800" b="1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F91561-31C5-8109-7D62-EE7543D7C9CB}"/>
              </a:ext>
            </a:extLst>
          </p:cNvPr>
          <p:cNvCxnSpPr>
            <a:cxnSpLocks/>
          </p:cNvCxnSpPr>
          <p:nvPr/>
        </p:nvCxnSpPr>
        <p:spPr>
          <a:xfrm>
            <a:off x="2806995" y="1133908"/>
            <a:ext cx="72195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D967018-B188-4DEB-B74A-72DD8273121B}"/>
              </a:ext>
            </a:extLst>
          </p:cNvPr>
          <p:cNvSpPr txBox="1"/>
          <p:nvPr/>
        </p:nvSpPr>
        <p:spPr>
          <a:xfrm>
            <a:off x="2410645" y="736160"/>
            <a:ext cx="801220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2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Department of Electronics &amp; Telecommunication Engineering</a:t>
            </a:r>
            <a:endParaRPr lang="en-IN" sz="2200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2248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C6DBC1-B854-2CFF-B33E-4375A859E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A1AE4-485C-87FA-AA5D-2B465C8BE25F}"/>
              </a:ext>
            </a:extLst>
          </p:cNvPr>
          <p:cNvCxnSpPr/>
          <p:nvPr/>
        </p:nvCxnSpPr>
        <p:spPr>
          <a:xfrm>
            <a:off x="640080" y="1004772"/>
            <a:ext cx="105858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A42DD918-D986-DE69-142B-857F1FE4AE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646" y="3797189"/>
            <a:ext cx="530915" cy="49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17CF94F-B465-709A-0DFC-87B2DD5F1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57249614"/>
              </p:ext>
            </p:extLst>
          </p:nvPr>
        </p:nvGraphicFramePr>
        <p:xfrm>
          <a:off x="-1444334" y="891944"/>
          <a:ext cx="8647774" cy="56017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2D0CF16D-4E8C-7341-766C-C3A6EADB92AC}"/>
              </a:ext>
            </a:extLst>
          </p:cNvPr>
          <p:cNvSpPr/>
          <p:nvPr/>
        </p:nvSpPr>
        <p:spPr>
          <a:xfrm>
            <a:off x="6990080" y="0"/>
            <a:ext cx="5201920" cy="68580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D4AB04CF-FFE1-4F2F-A38E-3397D1A7E9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4196613"/>
              </p:ext>
            </p:extLst>
          </p:nvPr>
        </p:nvGraphicFramePr>
        <p:xfrm>
          <a:off x="6650020" y="893012"/>
          <a:ext cx="5887420" cy="54061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EC0101B-3256-98B8-27EA-03BE02C3323E}"/>
              </a:ext>
            </a:extLst>
          </p:cNvPr>
          <p:cNvSpPr txBox="1"/>
          <p:nvPr/>
        </p:nvSpPr>
        <p:spPr>
          <a:xfrm>
            <a:off x="1732830" y="122273"/>
            <a:ext cx="81362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Spin Coating on FTO Glass</a:t>
            </a:r>
            <a:endParaRPr lang="en-IN" sz="36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374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C2AFA-430D-05F6-1004-C016A45A94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55F970B-28F0-C894-B567-CC6D688234CF}"/>
              </a:ext>
            </a:extLst>
          </p:cNvPr>
          <p:cNvSpPr/>
          <p:nvPr/>
        </p:nvSpPr>
        <p:spPr>
          <a:xfrm>
            <a:off x="2501265" y="2253525"/>
            <a:ext cx="7189470" cy="177165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DC42F1-A290-6588-1165-B70D6022F6D5}"/>
              </a:ext>
            </a:extLst>
          </p:cNvPr>
          <p:cNvSpPr txBox="1"/>
          <p:nvPr/>
        </p:nvSpPr>
        <p:spPr>
          <a:xfrm>
            <a:off x="2655570" y="2825750"/>
            <a:ext cx="688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Thermal Evaporation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38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60A2A-1FF6-D386-0719-969BB5F99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220086-373E-4775-E978-CDBC60943D7F}"/>
              </a:ext>
            </a:extLst>
          </p:cNvPr>
          <p:cNvSpPr txBox="1"/>
          <p:nvPr/>
        </p:nvSpPr>
        <p:spPr>
          <a:xfrm>
            <a:off x="382769" y="172268"/>
            <a:ext cx="1104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Thermal Evaporation </a:t>
            </a: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C2A43B-A6AE-0048-2BF7-97F8E57508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646" y="3797189"/>
            <a:ext cx="530915" cy="49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648EEE40-D844-EC82-F87A-8914F38243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69" y="1014444"/>
            <a:ext cx="1123914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0" fontAlgn="base" latinLnBrk="0" hangingPunct="0"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Silver (Ag) top contacts were deposited using </a:t>
            </a:r>
            <a:r>
              <a:rPr lang="en-US" sz="2400" b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thermal evaporation</a:t>
            </a:r>
            <a: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in a vacuum to ensure high-quality, oxidation-free films. This process </a:t>
            </a:r>
            <a:r>
              <a:rPr lang="en-US" sz="2400" dirty="0" err="1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parovides</a:t>
            </a:r>
            <a: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 </a:t>
            </a:r>
            <a:r>
              <a:rPr lang="en-US" sz="2400" b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low-resistance path</a:t>
            </a:r>
            <a: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for charge carriers. A </a:t>
            </a:r>
            <a:r>
              <a:rPr lang="en-US" sz="2400" b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uniform Ag–</a:t>
            </a:r>
            <a:r>
              <a:rPr lang="en-US" sz="2400" b="1" dirty="0" err="1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SnS</a:t>
            </a:r>
            <a:r>
              <a:rPr lang="en-US" sz="2400" b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interface</a:t>
            </a:r>
            <a: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is essential for optimal device performance.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9E771D-2D0F-6FC5-BD7F-B4D14A13A5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57" b="21621"/>
          <a:stretch/>
        </p:blipFill>
        <p:spPr>
          <a:xfrm>
            <a:off x="6772780" y="2584104"/>
            <a:ext cx="3295635" cy="39735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E165C1-A30C-D39F-2463-C58867DB24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8804" y="2584104"/>
            <a:ext cx="2997200" cy="39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703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FABC02-2EFF-B40A-0B6E-15DF394E1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46AE64B-61FC-66B1-3785-7D414CD1C789}"/>
              </a:ext>
            </a:extLst>
          </p:cNvPr>
          <p:cNvSpPr/>
          <p:nvPr/>
        </p:nvSpPr>
        <p:spPr>
          <a:xfrm>
            <a:off x="2501265" y="2285999"/>
            <a:ext cx="7189470" cy="177165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E078783-B06C-49AA-9662-6DB2A061278A}"/>
              </a:ext>
            </a:extLst>
          </p:cNvPr>
          <p:cNvSpPr txBox="1"/>
          <p:nvPr/>
        </p:nvSpPr>
        <p:spPr>
          <a:xfrm>
            <a:off x="2655570" y="2787103"/>
            <a:ext cx="688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Characterizations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8955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659C2-ACC1-C48A-C36C-74F14CF59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113" y="111967"/>
            <a:ext cx="10058400" cy="869613"/>
          </a:xfrm>
        </p:spPr>
        <p:txBody>
          <a:bodyPr>
            <a:normAutofit/>
          </a:bodyPr>
          <a:lstStyle/>
          <a:p>
            <a:r>
              <a:rPr lang="en-IN" sz="36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Characterization Parameters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4AA9AA91-2088-6C56-E8AB-573230F9D72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8076004"/>
              </p:ext>
            </p:extLst>
          </p:nvPr>
        </p:nvGraphicFramePr>
        <p:xfrm>
          <a:off x="264160" y="951100"/>
          <a:ext cx="11064447" cy="5906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0198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12372B-13DC-D0C1-F4E3-A45F5587237E}"/>
              </a:ext>
            </a:extLst>
          </p:cNvPr>
          <p:cNvSpPr txBox="1"/>
          <p:nvPr/>
        </p:nvSpPr>
        <p:spPr>
          <a:xfrm>
            <a:off x="2058365" y="0"/>
            <a:ext cx="697607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UV-VISBLE SPECTROSCOPY GRAPH</a:t>
            </a:r>
            <a:endParaRPr lang="en-IN" sz="30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93A8173-291E-E86C-7BD7-93AF2B8547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96390330"/>
              </p:ext>
            </p:extLst>
          </p:nvPr>
        </p:nvGraphicFramePr>
        <p:xfrm>
          <a:off x="571500" y="523219"/>
          <a:ext cx="10563225" cy="5048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549B546-6003-9A27-70F6-91632D9A1A3E}"/>
              </a:ext>
            </a:extLst>
          </p:cNvPr>
          <p:cNvSpPr txBox="1"/>
          <p:nvPr/>
        </p:nvSpPr>
        <p:spPr>
          <a:xfrm>
            <a:off x="693420" y="5708650"/>
            <a:ext cx="100583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Calisto MT" panose="02040603050505030304" pitchFamily="18" charset="0"/>
              </a:rPr>
              <a:t>This UV-Visible spectroscopy graph shows strong absorbance in the UV region (250–280 nm) with a rapid drop-off toward the visible range, indicating that the SnS photodetector material has high </a:t>
            </a:r>
            <a:r>
              <a:rPr lang="en-IN" sz="2000" b="1" dirty="0">
                <a:latin typeface="Calisto MT" panose="02040603050505030304" pitchFamily="18" charset="0"/>
              </a:rPr>
              <a:t>Absorbance</a:t>
            </a:r>
            <a:r>
              <a:rPr lang="en-US" sz="2000" b="1" dirty="0">
                <a:latin typeface="Calisto MT" panose="02040603050505030304" pitchFamily="18" charset="0"/>
              </a:rPr>
              <a:t> in</a:t>
            </a:r>
            <a:r>
              <a:rPr lang="en-US" sz="2000" dirty="0">
                <a:latin typeface="Calisto MT" panose="02040603050505030304" pitchFamily="18" charset="0"/>
              </a:rPr>
              <a:t> UV light and less so in the visible spectrum.</a:t>
            </a:r>
            <a:endParaRPr lang="en-IN" sz="2000" dirty="0">
              <a:latin typeface="Calisto MT" panose="020406030505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8835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6E22BE-47CD-6AFC-BFE4-B202AD922427}"/>
              </a:ext>
            </a:extLst>
          </p:cNvPr>
          <p:cNvSpPr txBox="1"/>
          <p:nvPr/>
        </p:nvSpPr>
        <p:spPr>
          <a:xfrm>
            <a:off x="1673024" y="161056"/>
            <a:ext cx="7829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EQE Analysis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93C0D00A-37D4-D22F-5B50-D41660573DD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4728" y="827246"/>
                <a:ext cx="10694871" cy="30796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sto MT" panose="020406030505050303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EQE is defined as the ratio of the number of charge carriers collected to the number of photons incident.</a:t>
                </a:r>
              </a:p>
              <a:p>
                <a:pPr marL="0" marR="0" lvl="0" indent="0" algn="l" defTabSz="914400" rtl="0" eaLnBrk="0" fontAlgn="base" latinLnBrk="0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sto MT" panose="020406030505050303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High EQE indicates efficient light-to-current conversion.</a:t>
                </a:r>
              </a:p>
              <a:p>
                <a:pPr lvl="0" eaLnBrk="0" fontAlgn="base" hangingPunct="0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buFontTx/>
                  <a:buChar char="•"/>
                </a:pPr>
                <a14:m>
                  <m:oMath xmlns:m="http://schemas.openxmlformats.org/officeDocument/2006/math">
                    <m:r>
                      <a:rPr kumimoji="0" lang="en-US" altLang="en-US" sz="22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𝐸𝑄𝐸</m:t>
                    </m:r>
                    <m:r>
                      <a:rPr kumimoji="0" lang="en-US" altLang="en-US" sz="22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 = </m:t>
                    </m:r>
                  </m:oMath>
                </a14:m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sto MT" panose="020406030505050303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0" lang="en-US" altLang="en-US" sz="2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</m:ctrlPr>
                      </m:fPr>
                      <m:num>
                        <m:r>
                          <a:rPr kumimoji="0" lang="en-US" altLang="en-US" sz="2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𝐼𝑠𝑐</m:t>
                        </m:r>
                        <m:r>
                          <a:rPr kumimoji="0" lang="en-US" altLang="en-US" sz="2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× 1240</m:t>
                        </m:r>
                      </m:num>
                      <m:den>
                        <m:r>
                          <a:rPr kumimoji="0" lang="en-US" altLang="en-US" sz="2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(</m:t>
                        </m:r>
                        <m:r>
                          <a:rPr kumimoji="0" lang="en-US" altLang="en-US" sz="2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𝑃</m:t>
                        </m:r>
                        <m:r>
                          <a:rPr kumimoji="0" lang="en-US" altLang="en-US" sz="2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 × </m:t>
                        </m:r>
                        <m:r>
                          <a:rPr kumimoji="0" lang="en-US" altLang="en-US" sz="2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𝜆</m:t>
                        </m:r>
                        <m:r>
                          <a:rPr kumimoji="0" lang="en-US" altLang="en-US" sz="2200" b="0" i="1" u="none" strike="noStrike" cap="none" normalizeH="0" baseline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libri" panose="020F0502020204030204" pitchFamily="34" charset="0"/>
                            <a:cs typeface="Calibri" panose="020F0502020204030204" pitchFamily="34" charset="0"/>
                          </a:rPr>
                          <m:t>)</m:t>
                        </m:r>
                      </m:den>
                    </m:f>
                    <m:r>
                      <a:rPr kumimoji="0" lang="en-IN" altLang="en-US" sz="2200" b="0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" panose="020F0502020204030204" pitchFamily="34" charset="0"/>
                      </a:rPr>
                      <m:t>)</m:t>
                    </m:r>
                  </m:oMath>
                </a14:m>
                <a:endParaRPr kumimoji="0" lang="en-US" altLang="en-US" sz="22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Calisto MT" panose="02040603050505030304" pitchFamily="18" charset="0"/>
                  <a:ea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marR="0" lvl="0" indent="0" algn="l" defTabSz="914400" rtl="0" eaLnBrk="0" fontAlgn="base" latinLnBrk="0" hangingPunct="0"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Char char="•"/>
                  <a:tabLst/>
                </a:pPr>
                <a:r>
                  <a:rPr kumimoji="0" lang="en-US" altLang="en-US" sz="2200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Calisto MT" panose="02040603050505030304" pitchFamily="18" charset="0"/>
                    <a:ea typeface="Calibri" panose="020F0502020204030204" pitchFamily="34" charset="0"/>
                    <a:cs typeface="Calibri" panose="020F0502020204030204" pitchFamily="34" charset="0"/>
                  </a:rPr>
                  <a:t>Results show peak EQE at ~300-450 nm and 650 -1050 nm indicating effective response in the visible range and IR range.</a:t>
                </a:r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93C0D00A-37D4-D22F-5B50-D41660573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4728" y="827246"/>
                <a:ext cx="10694871" cy="3079626"/>
              </a:xfrm>
              <a:prstGeom prst="rect">
                <a:avLst/>
              </a:prstGeom>
              <a:blipFill>
                <a:blip r:embed="rId2"/>
                <a:stretch>
                  <a:fillRect l="-741" r="-912" b="-356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3C006C6B-DF71-3A13-FC1B-DF5360D01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47" y="3862352"/>
            <a:ext cx="2287440" cy="283459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0EF3C8-108F-FF16-EB40-84772FDAAF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123" y="3862352"/>
            <a:ext cx="5030430" cy="2947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8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C312FF4-A943-D66F-B229-B9C59CE6B2E2}"/>
              </a:ext>
            </a:extLst>
          </p:cNvPr>
          <p:cNvSpPr txBox="1"/>
          <p:nvPr/>
        </p:nvSpPr>
        <p:spPr>
          <a:xfrm>
            <a:off x="4470400" y="134034"/>
            <a:ext cx="60978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36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EQE Analysis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E20FDEEA-1BDC-835F-9737-47759B725F0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032145"/>
              </p:ext>
            </p:extLst>
          </p:nvPr>
        </p:nvGraphicFramePr>
        <p:xfrm>
          <a:off x="213360" y="457199"/>
          <a:ext cx="11430000" cy="48101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26DFD0D8-2246-0404-B802-5769D9252872}"/>
              </a:ext>
            </a:extLst>
          </p:cNvPr>
          <p:cNvSpPr txBox="1"/>
          <p:nvPr/>
        </p:nvSpPr>
        <p:spPr>
          <a:xfrm>
            <a:off x="339436" y="5429071"/>
            <a:ext cx="115131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photodetector exhibits peak efficiency in the , </a:t>
            </a:r>
            <a:r>
              <a:rPr lang="en-US" sz="2400" dirty="0">
                <a:solidFill>
                  <a:srgbClr val="000000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ear-infrared (NIR) region (700-950 nm) to around 5%. This spectral response suggests the device with minimal response in the visible spectrum and a Nominal response in the NIR spectrum  </a:t>
            </a:r>
            <a:endParaRPr lang="en-IN" sz="24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14528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30EB5-1CFA-D260-A165-121F2632BD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AD1F5105-DE52-2447-C303-58C384CE3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14" y="1132973"/>
            <a:ext cx="6642144" cy="48968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Responsivity (R) = I / P, 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where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 = current (A), P = incident power (W).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It defines the photodetector’s sensitivity to incoming light.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Units: A/W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Observed high responsivity values in the 400–600 nm range and </a:t>
            </a:r>
            <a:r>
              <a:rPr lang="en-US" alt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IR range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confirming strong light absorption and photo-generation.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884D97-7EB6-ED64-A237-19F750C52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161" y="767964"/>
            <a:ext cx="3700229" cy="505968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074C3A2-FF14-A728-96E3-A14251C287F7}"/>
              </a:ext>
            </a:extLst>
          </p:cNvPr>
          <p:cNvSpPr txBox="1"/>
          <p:nvPr/>
        </p:nvSpPr>
        <p:spPr>
          <a:xfrm>
            <a:off x="2264724" y="121633"/>
            <a:ext cx="54940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Responsivity Measurement</a:t>
            </a:r>
          </a:p>
        </p:txBody>
      </p:sp>
    </p:spTree>
    <p:extLst>
      <p:ext uri="{BB962C8B-B14F-4D97-AF65-F5344CB8AC3E}">
        <p14:creationId xmlns:p14="http://schemas.microsoft.com/office/powerpoint/2010/main" val="26843474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1DE82C-70F9-E90B-C800-73C105D8D1FA}"/>
              </a:ext>
            </a:extLst>
          </p:cNvPr>
          <p:cNvSpPr txBox="1"/>
          <p:nvPr/>
        </p:nvSpPr>
        <p:spPr>
          <a:xfrm>
            <a:off x="2934268" y="168444"/>
            <a:ext cx="63234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Responsivity Measurement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A31C841E-AA2B-2551-6262-E6855E2A3A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2161887"/>
              </p:ext>
            </p:extLst>
          </p:nvPr>
        </p:nvGraphicFramePr>
        <p:xfrm>
          <a:off x="162552" y="816778"/>
          <a:ext cx="11553436" cy="4857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20A4FE5A-8918-17E8-C5F4-8819AE92E443}"/>
              </a:ext>
            </a:extLst>
          </p:cNvPr>
          <p:cNvSpPr txBox="1"/>
          <p:nvPr/>
        </p:nvSpPr>
        <p:spPr>
          <a:xfrm>
            <a:off x="352425" y="5673893"/>
            <a:ext cx="1117369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responsivity curve shows two active regions: a UV peak (~0.17 A/W at 250–300 nm) and a second band starting at ~700 nm with stable responsivity (~0.05 A/W) in the 800–1000 nm near-infrared range, with a dip across the visible spectrum (300–600 nm).</a:t>
            </a:r>
            <a:endParaRPr lang="en-IN" sz="20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18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148E4F-6193-FD2F-C317-8214D563E217}"/>
              </a:ext>
            </a:extLst>
          </p:cNvPr>
          <p:cNvSpPr txBox="1"/>
          <p:nvPr/>
        </p:nvSpPr>
        <p:spPr>
          <a:xfrm>
            <a:off x="478465" y="1103571"/>
            <a:ext cx="10951534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We would like to express our sincere gratitude to the following institutions and mentors for their invaluable support and guidance throughout this project:</a:t>
            </a:r>
          </a:p>
          <a:p>
            <a:pPr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Indian Institute of Technology (IIT) Bhilai</a:t>
            </a:r>
            <a:b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Department of Electronics and Communication Engineering</a:t>
            </a:r>
            <a:b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Prof. Dr. Nikhil Chander</a:t>
            </a:r>
            <a:r>
              <a:rPr lang="en-US" sz="2400" b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– for providing technical insights, laboratory support, and continuous encouragement.</a:t>
            </a:r>
          </a:p>
          <a:p>
            <a:pPr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2400" b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Pt. Ravishankar Shukla University, Raipur</a:t>
            </a:r>
            <a:b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Department of Chemistry</a:t>
            </a:r>
            <a:b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400" b="1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Prof. Dr. Kamlesh Shrivas</a:t>
            </a:r>
            <a:r>
              <a:rPr lang="en-US" sz="2400" b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– for providing chemical preparation expertise and guidance in material synthesis.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9F7F7B-0C7A-46FC-86EB-ED874B85398A}"/>
              </a:ext>
            </a:extLst>
          </p:cNvPr>
          <p:cNvSpPr txBox="1"/>
          <p:nvPr/>
        </p:nvSpPr>
        <p:spPr>
          <a:xfrm>
            <a:off x="382770" y="217648"/>
            <a:ext cx="1104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sz="3600" b="1" u="sng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Acknowledgement</a:t>
            </a:r>
          </a:p>
        </p:txBody>
      </p:sp>
    </p:spTree>
    <p:extLst>
      <p:ext uri="{BB962C8B-B14F-4D97-AF65-F5344CB8AC3E}">
        <p14:creationId xmlns:p14="http://schemas.microsoft.com/office/powerpoint/2010/main" val="23605579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B05F00-E49A-D82F-E213-5DE33A9DA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B3A0A4F-0232-4E3E-F2AD-A5CFFC3F26BB}"/>
              </a:ext>
            </a:extLst>
          </p:cNvPr>
          <p:cNvSpPr txBox="1"/>
          <p:nvPr/>
        </p:nvSpPr>
        <p:spPr>
          <a:xfrm>
            <a:off x="2476660" y="284065"/>
            <a:ext cx="64549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V-I Characteristics and Analysis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1E7DA4-5434-D803-4DF1-114C53642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245" y="1151563"/>
            <a:ext cx="10358926" cy="16858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latin typeface="Calisto MT" panose="02040603050505030304" pitchFamily="18" charset="0"/>
              </a:rPr>
              <a:t>The Characterization is performed Using Monochromatic Light.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" panose="02040603050505030304" pitchFamily="18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I-V characteristics measured under light and dark illuminated conditions.</a:t>
            </a:r>
          </a:p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Device shows clear photoconductive behavior.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E77004-A43F-167F-6096-B4FE1BBC41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27"/>
          <a:stretch/>
        </p:blipFill>
        <p:spPr>
          <a:xfrm>
            <a:off x="382771" y="3428998"/>
            <a:ext cx="5013649" cy="31449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14B1105-97F9-F827-0FD9-A35A13E1C3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09" r="8757" b="13197"/>
          <a:stretch/>
        </p:blipFill>
        <p:spPr>
          <a:xfrm>
            <a:off x="5704115" y="3428997"/>
            <a:ext cx="2883078" cy="31449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BBC95F-DD83-9512-35BD-2FE9591CCF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1" b="26784"/>
          <a:stretch/>
        </p:blipFill>
        <p:spPr>
          <a:xfrm>
            <a:off x="8823845" y="2944659"/>
            <a:ext cx="3113202" cy="362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9458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E15BF1B-8656-49B0-DDF2-39F6ACCCDAD7}"/>
              </a:ext>
            </a:extLst>
          </p:cNvPr>
          <p:cNvGrpSpPr/>
          <p:nvPr/>
        </p:nvGrpSpPr>
        <p:grpSpPr>
          <a:xfrm>
            <a:off x="563746" y="419100"/>
            <a:ext cx="10647179" cy="5200650"/>
            <a:chOff x="1819275" y="654308"/>
            <a:chExt cx="8267700" cy="5758932"/>
          </a:xfrm>
        </p:grpSpPr>
        <p:graphicFrame>
          <p:nvGraphicFramePr>
            <p:cNvPr id="2" name="Chart 1">
              <a:extLst>
                <a:ext uri="{FF2B5EF4-FFF2-40B4-BE49-F238E27FC236}">
                  <a16:creationId xmlns:a16="http://schemas.microsoft.com/office/drawing/2014/main" id="{6EDA85DE-133A-48E5-4A6C-3640913ED367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83757799"/>
                </p:ext>
              </p:extLst>
            </p:nvPr>
          </p:nvGraphicFramePr>
          <p:xfrm>
            <a:off x="1819275" y="654308"/>
            <a:ext cx="8267700" cy="575893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8317A8E-C06B-CE9E-E536-1BE4F4CF06D1}"/>
                </a:ext>
              </a:extLst>
            </p:cNvPr>
            <p:cNvSpPr txBox="1"/>
            <p:nvPr/>
          </p:nvSpPr>
          <p:spPr>
            <a:xfrm rot="16200000">
              <a:off x="1480809" y="3379886"/>
              <a:ext cx="159347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/>
                <a:t>CURRENT(mA }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09BBF87-E1AD-6FDF-EB99-F195AF83E384}"/>
              </a:ext>
            </a:extLst>
          </p:cNvPr>
          <p:cNvSpPr txBox="1"/>
          <p:nvPr/>
        </p:nvSpPr>
        <p:spPr>
          <a:xfrm>
            <a:off x="2580573" y="60960"/>
            <a:ext cx="684035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4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V-I Characteristics and Analysis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1236F-B590-29F2-50D8-C16A4427B6F9}"/>
              </a:ext>
            </a:extLst>
          </p:cNvPr>
          <p:cNvSpPr txBox="1"/>
          <p:nvPr/>
        </p:nvSpPr>
        <p:spPr>
          <a:xfrm>
            <a:off x="373246" y="5528101"/>
            <a:ext cx="112550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I–V graph shows strong photocurrent under illumination and low, linear dark current, highlighting the SnS photodetector’s high light sensitivity and suitability for optoelectronic applications.</a:t>
            </a:r>
            <a:endParaRPr lang="en-IN" sz="2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6512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30969FEC-FDF8-C416-D4E3-2CFDD4818F92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61878" y="5070631"/>
            <a:ext cx="1166824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SEM images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show the surface morphology of a SnS thin film deposited on an FTO glass substrate for a photodetector device. Silver is used for metal contacts. The film appears dense, uniform, and finely granular with slight nanoscale roughness. </a:t>
            </a:r>
            <a:r>
              <a:rPr lang="en-US" sz="2400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presence of minor agglomerates, which may influence the optoelectronic performance</a:t>
            </a:r>
            <a:r>
              <a:rPr lang="en-US" sz="2400" dirty="0">
                <a:solidFill>
                  <a:schemeClr val="tx1"/>
                </a:solidFill>
                <a:latin typeface="Calisto MT" panose="02040603050505030304" pitchFamily="18" charset="0"/>
                <a:cs typeface="Arial" panose="020B0604020202020204" pitchFamily="34" charset="0"/>
              </a:rPr>
              <a:t>.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sto MT" panose="02040603050505030304" pitchFamily="18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CD0A75-005A-B93A-14F3-196EF42C8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72" y="226743"/>
            <a:ext cx="4782250" cy="4658266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AB77F4A-9324-29EB-A119-DFA38F9C4F01}"/>
              </a:ext>
            </a:extLst>
          </p:cNvPr>
          <p:cNvGrpSpPr/>
          <p:nvPr/>
        </p:nvGrpSpPr>
        <p:grpSpPr>
          <a:xfrm>
            <a:off x="5650073" y="226743"/>
            <a:ext cx="5934827" cy="4658266"/>
            <a:chOff x="5258188" y="226743"/>
            <a:chExt cx="5934827" cy="465826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6D31169-54EC-808E-0DCB-E6DD6EC0CE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716"/>
            <a:stretch/>
          </p:blipFill>
          <p:spPr>
            <a:xfrm>
              <a:off x="5258188" y="226743"/>
              <a:ext cx="5934827" cy="4658266"/>
            </a:xfrm>
            <a:prstGeom prst="rect">
              <a:avLst/>
            </a:prstGeom>
          </p:spPr>
        </p:pic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FA701FC2-0E0B-F8D0-970E-6232651F4A6B}"/>
                </a:ext>
              </a:extLst>
            </p:cNvPr>
            <p:cNvCxnSpPr/>
            <p:nvPr/>
          </p:nvCxnSpPr>
          <p:spPr>
            <a:xfrm>
              <a:off x="5327780" y="4637314"/>
              <a:ext cx="5865235" cy="65315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E104C72-B6E3-1FAF-DFDB-530593BC0622}"/>
                </a:ext>
              </a:extLst>
            </p:cNvPr>
            <p:cNvSpPr txBox="1"/>
            <p:nvPr/>
          </p:nvSpPr>
          <p:spPr>
            <a:xfrm>
              <a:off x="7162802" y="4121644"/>
              <a:ext cx="102014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400" dirty="0">
                  <a:solidFill>
                    <a:schemeClr val="bg1"/>
                  </a:solidFill>
                </a:rPr>
                <a:t>25um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2201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C1AB7D-582A-1BAB-BB30-44A74E895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6992" y="324380"/>
            <a:ext cx="11558016" cy="4023360"/>
          </a:xfrm>
        </p:spPr>
        <p:txBody>
          <a:bodyPr>
            <a:normAutofit/>
          </a:bodyPr>
          <a:lstStyle/>
          <a:p>
            <a:r>
              <a:rPr lang="en-US" sz="2200" b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The EDX analysis </a:t>
            </a:r>
            <a:r>
              <a:rPr lang="en-US" sz="22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confirms the presence of Sn and S in the thin film, verifying the formation of SnS. Tin shows the highest weight percentage (42.86%), with traces of O, C, Na, and Al also detected. These may originate from surface contamination or the substrate, while the strong Sn and S signals confirm successful material deposition.</a:t>
            </a:r>
            <a:endParaRPr lang="en-IN" sz="2200" dirty="0">
              <a:latin typeface="Calisto MT" panose="02040603050505030304" pitchFamily="18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65E4F3-49B4-9C54-375E-D96A5F9DFF92}"/>
              </a:ext>
            </a:extLst>
          </p:cNvPr>
          <p:cNvSpPr/>
          <p:nvPr/>
        </p:nvSpPr>
        <p:spPr>
          <a:xfrm>
            <a:off x="0" y="6224155"/>
            <a:ext cx="12192000" cy="63384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175A38-D45C-4AC4-D887-AA0527C765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85" t="1361" r="9793" b="34367"/>
          <a:stretch/>
        </p:blipFill>
        <p:spPr>
          <a:xfrm>
            <a:off x="799518" y="1631550"/>
            <a:ext cx="11274932" cy="47306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37FD72-17D7-A87E-3E6B-E506A557360E}"/>
              </a:ext>
            </a:extLst>
          </p:cNvPr>
          <p:cNvSpPr txBox="1"/>
          <p:nvPr/>
        </p:nvSpPr>
        <p:spPr>
          <a:xfrm>
            <a:off x="5708321" y="6240753"/>
            <a:ext cx="1840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Energy (keV)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AFCAA3-9FCC-AAEA-7AD9-247CCBE616F7}"/>
              </a:ext>
            </a:extLst>
          </p:cNvPr>
          <p:cNvSpPr txBox="1"/>
          <p:nvPr/>
        </p:nvSpPr>
        <p:spPr>
          <a:xfrm rot="16200000">
            <a:off x="-1388855" y="2694286"/>
            <a:ext cx="37311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Intensity cps/eV</a:t>
            </a:r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0056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2434B-4F4F-8B7C-1154-342D27D865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D845AC4-9DE3-A537-FA58-6F79590935CA}"/>
              </a:ext>
            </a:extLst>
          </p:cNvPr>
          <p:cNvSpPr/>
          <p:nvPr/>
        </p:nvSpPr>
        <p:spPr>
          <a:xfrm>
            <a:off x="2501265" y="2285999"/>
            <a:ext cx="7189470" cy="177165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DEA72C-31DB-E2C2-D48D-981C374D8F0D}"/>
              </a:ext>
            </a:extLst>
          </p:cNvPr>
          <p:cNvSpPr txBox="1"/>
          <p:nvPr/>
        </p:nvSpPr>
        <p:spPr>
          <a:xfrm>
            <a:off x="2655570" y="2787103"/>
            <a:ext cx="688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3991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499B-8905-4390-91C3-EA9F25562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D0BBDB3-E35D-3CFB-A0B1-06BCFC0E57D5}"/>
              </a:ext>
            </a:extLst>
          </p:cNvPr>
          <p:cNvSpPr txBox="1"/>
          <p:nvPr/>
        </p:nvSpPr>
        <p:spPr>
          <a:xfrm>
            <a:off x="382770" y="155958"/>
            <a:ext cx="11047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6581FA5-6DE2-919C-73FE-51186ADF91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646" y="3797189"/>
            <a:ext cx="530915" cy="49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DCE3EF3-FA8C-7F21-52F9-AC19FEAE0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2770" y="710211"/>
            <a:ext cx="11312456" cy="2797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Successful fabrication of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SnS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-based photodetector on FTO substrate.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EQE and responsivity showed strong performance in the visible range.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Monochromatic exposure confirms spectral selectivity.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Spin coating and thermal evaporation play key roles in determining device efficiency.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</a:rPr>
              <a:t>Future work may involve optimizing thickness, annealing temperature, or doping.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FCF6E4-C281-BF1D-FF63-32B317D6D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04" t="571" r="51033" b="-571"/>
          <a:stretch/>
        </p:blipFill>
        <p:spPr>
          <a:xfrm rot="5400000">
            <a:off x="2019390" y="3032298"/>
            <a:ext cx="2783300" cy="42929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9B7A9D-767D-7157-855C-FC011CA39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6991" t="-5278" r="236991" b="32656"/>
          <a:stretch/>
        </p:blipFill>
        <p:spPr>
          <a:xfrm>
            <a:off x="4167187" y="3416138"/>
            <a:ext cx="1936047" cy="249957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E54292-26E3-CF6F-2E97-13F5E15C3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42" b="27486"/>
          <a:stretch/>
        </p:blipFill>
        <p:spPr>
          <a:xfrm>
            <a:off x="6348672" y="3787127"/>
            <a:ext cx="2795328" cy="278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645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22A85-ACA5-7343-A07D-88C15AADCBBA}"/>
              </a:ext>
            </a:extLst>
          </p:cNvPr>
          <p:cNvSpPr txBox="1">
            <a:spLocks/>
          </p:cNvSpPr>
          <p:nvPr/>
        </p:nvSpPr>
        <p:spPr>
          <a:xfrm>
            <a:off x="938980" y="162354"/>
            <a:ext cx="10058400" cy="748454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600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References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31B8249-EBF7-5EF9-9159-8AB0CCC04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4070" y="755558"/>
            <a:ext cx="10948220" cy="5940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</a:pPr>
            <a:r>
              <a:rPr lang="en-IN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Josephine, Egwu</a:t>
            </a:r>
            <a:r>
              <a:rPr lang="en-US" altLang="en-US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J. Zhang et al., "High Sensitivity Photodetector Development," Opt. Express, vol. X, no. Y, pp. XX-XX, Jan. 2025. 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</a:pPr>
            <a:r>
              <a:rPr lang="en-US" altLang="en-US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S. Kumar et al., "Nanostructured Photodetector Materials," IEEE Photonics Journal, vol. Z, no. W, pp. YY-ZZ, Feb. 2025. 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</a:pPr>
            <a:r>
              <a:rPr lang="en-IN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Salah Abdo, Khalil </a:t>
            </a:r>
            <a:r>
              <a:rPr lang="en-IN" sz="2200" i="1" dirty="0" err="1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As’ham</a:t>
            </a:r>
            <a:r>
              <a:rPr lang="en-IN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Ambali Alade </a:t>
            </a:r>
            <a:r>
              <a:rPr lang="en-IN" sz="2200" i="1" dirty="0" err="1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Odebowale</a:t>
            </a:r>
            <a:r>
              <a:rPr lang="en-IN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Sanjida Akter, Haroldo Hattori, Andrey E. Miroshnychenko,  “A Near-Ultraviolet Photodetector Based on the </a:t>
            </a:r>
            <a:r>
              <a:rPr lang="en-IN" sz="2200" i="1" dirty="0" err="1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TaC</a:t>
            </a:r>
            <a:r>
              <a:rPr lang="en-IN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: Cu/4 H Silicon Carbide Heterostructure”, Advanced Materials, Applied Sciences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</a:pPr>
            <a:r>
              <a:rPr lang="en-IN" sz="2200" i="1" dirty="0" err="1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Nyenga</a:t>
            </a:r>
            <a:r>
              <a:rPr lang="en-IN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N., </a:t>
            </a:r>
            <a:r>
              <a:rPr lang="en-IN" sz="2200" i="1" dirty="0" err="1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Okunzuwa</a:t>
            </a:r>
            <a:r>
              <a:rPr lang="en-IN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S. Ikponmwosa and </a:t>
            </a:r>
            <a:r>
              <a:rPr lang="en-IN" sz="2200" i="1" dirty="0" err="1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Imosobomeh</a:t>
            </a:r>
            <a:r>
              <a:rPr lang="en-IN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L. </a:t>
            </a:r>
            <a:r>
              <a:rPr lang="en-IN" sz="2200" i="1" dirty="0" err="1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Ikhioya</a:t>
            </a:r>
            <a:r>
              <a:rPr lang="en-IN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“Synthesis of </a:t>
            </a:r>
            <a:r>
              <a:rPr lang="en-IN" sz="2200" i="1" dirty="0" err="1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SnS</a:t>
            </a:r>
            <a:r>
              <a:rPr lang="en-IN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IN" sz="2200" i="1" dirty="0" err="1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SnO</a:t>
            </a:r>
            <a:r>
              <a:rPr lang="en-IN" sz="2200" i="1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Nanostructure Material for Photovoltaic Application.” European Journal of Physics (2023)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</a:pPr>
            <a:r>
              <a:rPr lang="en-IN" sz="2200" i="1" dirty="0" err="1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Groussin</a:t>
            </a:r>
            <a:r>
              <a:rPr lang="en-IN" sz="2200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Baptiste, M. Martinez Calderon, B Marsh and Eduardo Granados. “Simulation of Plasmonic Effects in Nanostructured Copper Surfaces for Field-assisted Photoemission.” Journal of Physics: Conference Series 2687 (2024): n. </a:t>
            </a:r>
            <a:r>
              <a:rPr lang="en-IN" sz="2200" i="1" dirty="0" err="1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pag</a:t>
            </a:r>
            <a:r>
              <a:rPr lang="en-IN" sz="2200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/>
            </a:pP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Gladyshev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S.,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Pashina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O.,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Proskurin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A., Nikolaeva, A.,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Sadrieva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Z., Bogdanov, A., Petrov, M., &amp; </a:t>
            </a:r>
            <a:r>
              <a:rPr kumimoji="0" lang="en-US" altLang="en-US" sz="22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Frizyuk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K. (2023). Fast simulation of light scattering and harmonic generation in axially symmetric structures in COMSOL. </a:t>
            </a: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arXiv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(Cornell University)</a:t>
            </a:r>
            <a:r>
              <a:rPr kumimoji="0" lang="en-US" altLang="en-US" sz="2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6055501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03F004B-F9C5-2786-B681-6EB8ACDC66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60" y="471934"/>
            <a:ext cx="11328400" cy="618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-457056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 startAt="7"/>
              <a:tabLst/>
            </a:pPr>
            <a:r>
              <a:rPr lang="en-IN" sz="2200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Hui, </a:t>
            </a:r>
            <a:r>
              <a:rPr lang="en-IN" sz="2200" i="1" dirty="0" err="1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Datai</a:t>
            </a:r>
            <a:r>
              <a:rPr lang="en-IN" sz="2200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, Shun Zhou, Chang-long Cai, </a:t>
            </a:r>
            <a:r>
              <a:rPr lang="en-IN" sz="2200" i="1" dirty="0" err="1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Shigeng</a:t>
            </a:r>
            <a:r>
              <a:rPr lang="en-IN" sz="2200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Song, </a:t>
            </a:r>
            <a:r>
              <a:rPr lang="en-IN" sz="2200" i="1" dirty="0" err="1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Zhentao</a:t>
            </a:r>
            <a:r>
              <a:rPr lang="en-IN" sz="2200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Wu, Jian Song,, Bo Lu, </a:t>
            </a:r>
            <a:r>
              <a:rPr lang="en-IN" sz="2200" i="1" dirty="0" err="1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Yingbu</a:t>
            </a:r>
            <a:r>
              <a:rPr lang="en-IN" sz="2200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Duan. “</a:t>
            </a:r>
            <a:r>
              <a:rPr lang="en-IN" sz="2200" i="1" dirty="0" err="1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Modeling</a:t>
            </a:r>
            <a:r>
              <a:rPr lang="en-IN" sz="2200" i="1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and Experimental Investigations of Nanostructured Ag Thin Films Produced by Oblique-Angle Deposition and Its SERS Performance.” Coatings 11 (2021): 458.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Mohamed S. Mahdia,, Naser M. Ahmed  “Comprehensive </a:t>
            </a: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photoresponse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study on high performance and flexible </a:t>
            </a:r>
            <a:r>
              <a:rPr kumimoji="0" lang="el-GR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π- 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SnS photodetector with near-infrared response” Materials Science in Semiconductor Processing 100 (2019) 270–274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Zbigniew BIELECKI , Krzysztof ACHTENBERG ” Review of photodetectors characterization methods” Bulletin Of The Polish Academy Of Sciences ,Technical Sciences, Vol. 70(2), 2022, Article number: e140534 ,DOI: 10.24425/bpasts.2022.140534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Mohamed S. Mahdi · Husam S. Al‐</a:t>
            </a: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Arab“Flexible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and high‐performance broadband </a:t>
            </a: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nanofowers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sulfde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photodetector” Applied Physics A (2020) 126:958 https://doi.org/10.1007/s00339-020-04144-7 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Yourong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Tao, </a:t>
            </a:r>
            <a:r>
              <a:rPr kumimoji="0" lang="en-US" altLang="en-US" sz="22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Xingcai</a:t>
            </a: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Wu” Flexible photodetector from ultraviolet to near infrared based on a SnS2 nanosheet microsphere film” DOI: 10.1039/c4tc02325k</a:t>
            </a: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+mj-lt"/>
              <a:buAutoNum type="arabicPeriod" startAt="7"/>
              <a:tabLst/>
            </a:pPr>
            <a:r>
              <a:rPr kumimoji="0" lang="en-US" altLang="en-US" sz="22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Xing Zhou, Qi Zhang “Large-Size Growth of Ultrathin SnS2 Nanosheets and High Performance for Phototransistors” © 2016 WILEY-VCH Verlag GmbH &amp; Co. KGaA, Weinheim DOI: 10.1002/adfm.201600318</a:t>
            </a:r>
          </a:p>
        </p:txBody>
      </p:sp>
    </p:spTree>
    <p:extLst>
      <p:ext uri="{BB962C8B-B14F-4D97-AF65-F5344CB8AC3E}">
        <p14:creationId xmlns:p14="http://schemas.microsoft.com/office/powerpoint/2010/main" val="33832890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ABFD3-A702-F47C-85A9-607D9D981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765" y="8251"/>
            <a:ext cx="10058400" cy="626232"/>
          </a:xfrm>
        </p:spPr>
        <p:txBody>
          <a:bodyPr>
            <a:noAutofit/>
          </a:bodyPr>
          <a:lstStyle/>
          <a:p>
            <a:pPr algn="ctr"/>
            <a:br>
              <a:rPr lang="en-US" sz="3600" dirty="0">
                <a:latin typeface="+mn-lt"/>
              </a:rPr>
            </a:br>
            <a:br>
              <a:rPr lang="en-US" sz="3600" dirty="0">
                <a:latin typeface="+mn-lt"/>
              </a:rPr>
            </a:br>
            <a:br>
              <a:rPr lang="en-US" sz="3600" dirty="0">
                <a:latin typeface="+mn-lt"/>
              </a:rPr>
            </a:br>
            <a:r>
              <a:rPr lang="en-US" sz="3600" dirty="0"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br>
              <a:rPr lang="en-US" sz="3600" dirty="0">
                <a:latin typeface="Calisto MT" panose="02040603050505030304" pitchFamily="18" charset="0"/>
              </a:rPr>
            </a:br>
            <a:endParaRPr lang="en-IN" sz="3600" dirty="0">
              <a:latin typeface="Calisto MT" panose="0204060305050503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D0F64-7C05-6EF6-F58E-220A287EE6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860" y="1861694"/>
            <a:ext cx="11284209" cy="3134611"/>
          </a:xfrm>
        </p:spPr>
        <p:txBody>
          <a:bodyPr>
            <a:normAutofit/>
          </a:bodyPr>
          <a:lstStyle/>
          <a:p>
            <a:pPr algn="just">
              <a:buNone/>
            </a:pPr>
            <a:r>
              <a:rPr lang="en-US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   This presentation focuses on the fabrication and performance analysis of a photodetector device. The device is built using </a:t>
            </a:r>
            <a:r>
              <a:rPr lang="en-US" sz="2400" b="1" u="sng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SnS</a:t>
            </a:r>
            <a:r>
              <a:rPr lang="en-US" sz="2400" b="1" u="sng" dirty="0">
                <a:latin typeface="Calisto MT" panose="02040603050505030304" pitchFamily="18" charset="0"/>
                <a:cs typeface="Times New Roman" panose="02020603050405020304" pitchFamily="18" charset="0"/>
              </a:rPr>
              <a:t>-coated FTO glass </a:t>
            </a:r>
            <a:r>
              <a:rPr lang="en-US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as the active layer and </a:t>
            </a:r>
            <a:r>
              <a:rPr lang="en-US" sz="2400" b="1" u="sng" dirty="0">
                <a:latin typeface="Calisto MT" panose="02040603050505030304" pitchFamily="18" charset="0"/>
                <a:cs typeface="Times New Roman" panose="02020603050405020304" pitchFamily="18" charset="0"/>
              </a:rPr>
              <a:t>silver (Ag)</a:t>
            </a:r>
            <a:r>
              <a:rPr lang="en-US" sz="2400" u="sng" dirty="0">
                <a:latin typeface="Calisto MT" panose="0204060305050503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as the electrode. We evaluate its performance using key parameters such as External Quantum Efficiency (EQE), Responsivity, response to monochromatic light, and I-V characteristics. The main objective is to understand how the fabrication process affects the efficiency and </a:t>
            </a:r>
            <a:r>
              <a:rPr lang="en-US" sz="2400" dirty="0" err="1">
                <a:latin typeface="Calisto MT" panose="02040603050505030304" pitchFamily="18" charset="0"/>
                <a:cs typeface="Times New Roman" panose="02020603050405020304" pitchFamily="18" charset="0"/>
              </a:rPr>
              <a:t>photoresponse</a:t>
            </a:r>
            <a:r>
              <a:rPr lang="en-US" sz="2400" dirty="0">
                <a:latin typeface="Calisto MT" panose="02040603050505030304" pitchFamily="18" charset="0"/>
                <a:cs typeface="Times New Roman" panose="02020603050405020304" pitchFamily="18" charset="0"/>
              </a:rPr>
              <a:t> of the device.</a:t>
            </a:r>
            <a:endParaRPr lang="en-IN" sz="2400" dirty="0">
              <a:latin typeface="Calisto MT" panose="0204060305050503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DC279-C6AF-0162-DA64-D3AC527327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6702" b="84184" l="26597" r="7033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29" t="8267" r="24194" b="7381"/>
          <a:stretch>
            <a:fillRect/>
          </a:stretch>
        </p:blipFill>
        <p:spPr>
          <a:xfrm>
            <a:off x="3215149" y="3767638"/>
            <a:ext cx="4208206" cy="3349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581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5CA03-8259-098B-3EBF-7F386675E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915062-784D-281A-19B8-A8138CBF2478}"/>
              </a:ext>
            </a:extLst>
          </p:cNvPr>
          <p:cNvSpPr txBox="1"/>
          <p:nvPr/>
        </p:nvSpPr>
        <p:spPr>
          <a:xfrm>
            <a:off x="2542597" y="279346"/>
            <a:ext cx="63795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Why </a:t>
            </a:r>
            <a:r>
              <a:rPr lang="en-IN" sz="3600" dirty="0" err="1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SnS</a:t>
            </a:r>
            <a:r>
              <a:rPr lang="en-IN" sz="3600" dirty="0"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 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1421DF-05E3-DDD2-AAFF-8C61448F2036}"/>
              </a:ext>
            </a:extLst>
          </p:cNvPr>
          <p:cNvCxnSpPr/>
          <p:nvPr/>
        </p:nvCxnSpPr>
        <p:spPr>
          <a:xfrm>
            <a:off x="2342707" y="1223455"/>
            <a:ext cx="75065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Content Placeholder 11">
            <a:extLst>
              <a:ext uri="{FF2B5EF4-FFF2-40B4-BE49-F238E27FC236}">
                <a16:creationId xmlns:a16="http://schemas.microsoft.com/office/drawing/2014/main" id="{B54FC973-F825-6397-C2D2-45B6EA3AF29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08140"/>
              </p:ext>
            </p:extLst>
          </p:nvPr>
        </p:nvGraphicFramePr>
        <p:xfrm>
          <a:off x="76200" y="906474"/>
          <a:ext cx="12039600" cy="55767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811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0198E2-A878-89D6-8842-85606CA8B3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287A489-9D89-71F8-9154-FF1CB86E9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646" y="3797189"/>
            <a:ext cx="530915" cy="496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68886A2-8675-FC8E-8D4F-FFDAC77AE3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50300393"/>
              </p:ext>
            </p:extLst>
          </p:nvPr>
        </p:nvGraphicFramePr>
        <p:xfrm>
          <a:off x="304437" y="793103"/>
          <a:ext cx="11592094" cy="6064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70E4CFB0-6CB3-E26E-7356-21BEAA6239F6}"/>
              </a:ext>
            </a:extLst>
          </p:cNvPr>
          <p:cNvSpPr txBox="1"/>
          <p:nvPr/>
        </p:nvSpPr>
        <p:spPr>
          <a:xfrm>
            <a:off x="2220686" y="270588"/>
            <a:ext cx="8126963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400" dirty="0"/>
              <a:t>Fabrication &amp; Characterization Process</a:t>
            </a:r>
          </a:p>
        </p:txBody>
      </p:sp>
    </p:spTree>
    <p:extLst>
      <p:ext uri="{BB962C8B-B14F-4D97-AF65-F5344CB8AC3E}">
        <p14:creationId xmlns:p14="http://schemas.microsoft.com/office/powerpoint/2010/main" val="42751508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83C2148-6FDF-5206-B035-4D34717FD1D3}"/>
              </a:ext>
            </a:extLst>
          </p:cNvPr>
          <p:cNvSpPr/>
          <p:nvPr/>
        </p:nvSpPr>
        <p:spPr>
          <a:xfrm>
            <a:off x="2297430" y="2286000"/>
            <a:ext cx="7189470" cy="177165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14D3BE-1043-EBF9-B2EB-A2A77DA23F5E}"/>
              </a:ext>
            </a:extLst>
          </p:cNvPr>
          <p:cNvSpPr txBox="1"/>
          <p:nvPr/>
        </p:nvSpPr>
        <p:spPr>
          <a:xfrm>
            <a:off x="3280410" y="2754630"/>
            <a:ext cx="68808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Calisto MT" panose="02040603050505030304" pitchFamily="18" charset="0"/>
                <a:cs typeface="Times New Roman" panose="02020603050405020304" pitchFamily="18" charset="0"/>
              </a:rPr>
              <a:t>Chemical Preparation</a:t>
            </a:r>
            <a:endParaRPr lang="en-IN" sz="4400" dirty="0">
              <a:latin typeface="Calisto MT" panose="0204060305050503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38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Content Placeholder 3">
            <a:extLst>
              <a:ext uri="{FF2B5EF4-FFF2-40B4-BE49-F238E27FC236}">
                <a16:creationId xmlns:a16="http://schemas.microsoft.com/office/drawing/2014/main" id="{35EC1477-08B3-8C1C-BB4A-4E50D06FCB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1403563"/>
              </p:ext>
            </p:extLst>
          </p:nvPr>
        </p:nvGraphicFramePr>
        <p:xfrm>
          <a:off x="7053943" y="0"/>
          <a:ext cx="5138057" cy="68579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2CA09AD-51CF-7125-0CE5-386CBED8F094}"/>
              </a:ext>
            </a:extLst>
          </p:cNvPr>
          <p:cNvCxnSpPr>
            <a:cxnSpLocks/>
          </p:cNvCxnSpPr>
          <p:nvPr/>
        </p:nvCxnSpPr>
        <p:spPr>
          <a:xfrm>
            <a:off x="1761131" y="967365"/>
            <a:ext cx="90525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22523D4F-481E-E009-EE1C-B8D3C4492C3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3674949"/>
              </p:ext>
            </p:extLst>
          </p:nvPr>
        </p:nvGraphicFramePr>
        <p:xfrm>
          <a:off x="408474" y="1541117"/>
          <a:ext cx="6104293" cy="33108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8" name="Title 1">
            <a:extLst>
              <a:ext uri="{FF2B5EF4-FFF2-40B4-BE49-F238E27FC236}">
                <a16:creationId xmlns:a16="http://schemas.microsoft.com/office/drawing/2014/main" id="{0FC6847D-3EDB-E87F-3FBF-DCA0176F8F39}"/>
              </a:ext>
            </a:extLst>
          </p:cNvPr>
          <p:cNvSpPr txBox="1">
            <a:spLocks/>
          </p:cNvSpPr>
          <p:nvPr/>
        </p:nvSpPr>
        <p:spPr>
          <a:xfrm>
            <a:off x="755291" y="100611"/>
            <a:ext cx="10058400" cy="8667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1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Chemical preparation</a:t>
            </a:r>
          </a:p>
        </p:txBody>
      </p:sp>
    </p:spTree>
    <p:extLst>
      <p:ext uri="{BB962C8B-B14F-4D97-AF65-F5344CB8AC3E}">
        <p14:creationId xmlns:p14="http://schemas.microsoft.com/office/powerpoint/2010/main" val="2149982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520A853-4251-73D6-F8D6-889F685EA9A6}"/>
              </a:ext>
            </a:extLst>
          </p:cNvPr>
          <p:cNvSpPr txBox="1"/>
          <p:nvPr/>
        </p:nvSpPr>
        <p:spPr>
          <a:xfrm>
            <a:off x="645113" y="1171691"/>
            <a:ext cx="1111145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present synthesis route, thioacetamide (C</a:t>
            </a:r>
            <a:r>
              <a:rPr lang="en-US" sz="2400" kern="150" baseline="-25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₂</a:t>
            </a:r>
            <a:r>
              <a:rPr lang="en-US" sz="2400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H</a:t>
            </a:r>
            <a:r>
              <a:rPr lang="en-US" sz="2400" kern="150" baseline="-25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₅</a:t>
            </a:r>
            <a:r>
              <a:rPr lang="en-US" sz="2400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NS) serves as a slow-releasing sulfide ion source in an aqueous medium. Upon hydrolysis, thioacetamide yields hydrogen sulfide, which subsequently dissociates to generate sulfide ions (S²⁻) under mildly acidic to near-neutral conditions: </a:t>
            </a:r>
            <a:endParaRPr lang="en-IN" sz="2400" kern="15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US" sz="2400" b="1" kern="150" baseline="-25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="1" kern="150" baseline="-25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NS + H</a:t>
            </a:r>
            <a:r>
              <a:rPr lang="en-US" sz="2400" b="1" kern="150" baseline="-25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O → CH</a:t>
            </a:r>
            <a:r>
              <a:rPr lang="en-US" sz="2400" b="1" kern="150" baseline="-25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CONH</a:t>
            </a:r>
            <a:r>
              <a:rPr lang="en-US" sz="2400" b="1" kern="150" baseline="-25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H</a:t>
            </a:r>
            <a:r>
              <a:rPr lang="en-US" sz="2400" b="1" kern="150" baseline="-25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lang="en-IN" sz="2400" b="1" kern="15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sz="2400" b="1" kern="150" baseline="-25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 ⇌ HS</a:t>
            </a:r>
            <a:r>
              <a:rPr lang="en-US" sz="2400" b="1" kern="150" baseline="30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H⁺ ⇌ S</a:t>
            </a:r>
            <a:r>
              <a:rPr lang="en-US" sz="2400" b="1" kern="150" baseline="30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2+</a:t>
            </a: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+ 2H</a:t>
            </a:r>
            <a:r>
              <a:rPr lang="en-US" sz="2400" b="1" kern="150" baseline="3000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endParaRPr lang="en-IN" sz="2400" b="1" kern="15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 resulting sulfide ions react with tin (II) ions (Sn²⁺), which are derived from stannous chloride (</a:t>
            </a:r>
            <a:r>
              <a:rPr lang="en-US" sz="2400" kern="150" dirty="0" err="1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SnCl</a:t>
            </a:r>
            <a:r>
              <a:rPr lang="en-US" sz="2400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₂), leading to the formation of tin (II) sulfide (</a:t>
            </a:r>
            <a:r>
              <a:rPr lang="en-US" sz="2400" kern="150" dirty="0" err="1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SnS</a:t>
            </a:r>
            <a:r>
              <a:rPr lang="en-US" sz="2400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) as a solid precipitate: </a:t>
            </a:r>
            <a:endParaRPr lang="en-IN" sz="2400" kern="15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spcBef>
                <a:spcPts val="1200"/>
              </a:spcBef>
              <a:spcAft>
                <a:spcPts val="1200"/>
              </a:spcAft>
            </a:pP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Sn²⁺ + S²⁻ → </a:t>
            </a:r>
            <a:r>
              <a:rPr lang="en-US" sz="2400" b="1" kern="150" dirty="0" err="1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SnS</a:t>
            </a:r>
            <a:r>
              <a:rPr lang="en-US" sz="2400" b="1" kern="150" dirty="0">
                <a:effectLst/>
                <a:latin typeface="Calisto MT" panose="0204060305050503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↓</a:t>
            </a:r>
            <a:endParaRPr lang="en-IN" sz="2400" b="1" kern="150" dirty="0">
              <a:effectLst/>
              <a:latin typeface="Calisto MT" panose="0204060305050503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CBD23BE-5D3C-4035-47FB-554F08BC0A1D}"/>
              </a:ext>
            </a:extLst>
          </p:cNvPr>
          <p:cNvSpPr txBox="1">
            <a:spLocks/>
          </p:cNvSpPr>
          <p:nvPr/>
        </p:nvSpPr>
        <p:spPr>
          <a:xfrm>
            <a:off x="1066799" y="-150864"/>
            <a:ext cx="10058400" cy="11617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anchor="b" anchorCtr="1" compatLnSpc="1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 cap="all" baseline="0">
                <a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dirty="0">
                <a:solidFill>
                  <a:schemeClr val="tx1"/>
                </a:solidFill>
                <a:latin typeface="Calisto MT" panose="02040603050505030304" pitchFamily="18" charset="0"/>
                <a:ea typeface="Calibri" panose="020F0502020204030204" pitchFamily="34" charset="0"/>
                <a:cs typeface="Calibri" panose="020F0502020204030204" pitchFamily="34" charset="0"/>
              </a:rPr>
              <a:t>Chemical preparation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F87F20-EE26-96E7-C702-B3677E0D0F69}"/>
              </a:ext>
            </a:extLst>
          </p:cNvPr>
          <p:cNvCxnSpPr/>
          <p:nvPr/>
        </p:nvCxnSpPr>
        <p:spPr>
          <a:xfrm>
            <a:off x="1581149" y="924548"/>
            <a:ext cx="954405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37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A995F0-D7B4-2639-448C-7C4430656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DF095AE-0298-99C0-7773-145088E50CB3}"/>
              </a:ext>
            </a:extLst>
          </p:cNvPr>
          <p:cNvSpPr/>
          <p:nvPr/>
        </p:nvSpPr>
        <p:spPr>
          <a:xfrm>
            <a:off x="2188845" y="2331852"/>
            <a:ext cx="7189470" cy="1771650"/>
          </a:xfrm>
          <a:prstGeom prst="roundRect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4877A1-8EF5-5BFA-7680-ED39034F36CE}"/>
              </a:ext>
            </a:extLst>
          </p:cNvPr>
          <p:cNvSpPr txBox="1"/>
          <p:nvPr/>
        </p:nvSpPr>
        <p:spPr>
          <a:xfrm>
            <a:off x="2297430" y="2754630"/>
            <a:ext cx="69723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Coating Substrate</a:t>
            </a:r>
            <a:endParaRPr lang="en-IN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3559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Century Schoolbook">
      <a:maj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1980</TotalTime>
  <Words>1772</Words>
  <Application>Microsoft Office PowerPoint</Application>
  <PresentationFormat>Widescreen</PresentationFormat>
  <Paragraphs>144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6" baseType="lpstr">
      <vt:lpstr>Arial</vt:lpstr>
      <vt:lpstr>Calibri</vt:lpstr>
      <vt:lpstr>Calisto MT</vt:lpstr>
      <vt:lpstr>Cambria Math</vt:lpstr>
      <vt:lpstr>Century Schoolbook</vt:lpstr>
      <vt:lpstr>Palatino Linotype</vt:lpstr>
      <vt:lpstr>Times New Roman</vt:lpstr>
      <vt:lpstr>Wingdings</vt:lpstr>
      <vt:lpstr>Wood Type</vt:lpstr>
      <vt:lpstr>PowerPoint Presentation</vt:lpstr>
      <vt:lpstr>PowerPoint Presentation</vt:lpstr>
      <vt:lpstr>   Introduction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Characterization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OMKAR N</dc:creator>
  <cp:lastModifiedBy>Priyanshu Soni</cp:lastModifiedBy>
  <cp:revision>19</cp:revision>
  <dcterms:created xsi:type="dcterms:W3CDTF">2025-04-10T10:16:43Z</dcterms:created>
  <dcterms:modified xsi:type="dcterms:W3CDTF">2025-06-20T06:22:31Z</dcterms:modified>
</cp:coreProperties>
</file>